
<file path=[Content_Types].xml><?xml version="1.0" encoding="utf-8"?>
<Types xmlns="http://schemas.openxmlformats.org/package/2006/content-types">
  <Default Extension="bmp" ContentType="image/bmp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83" r:id="rId4"/>
    <p:sldId id="284" r:id="rId5"/>
    <p:sldId id="285" r:id="rId6"/>
    <p:sldId id="295" r:id="rId7"/>
    <p:sldId id="269" r:id="rId8"/>
    <p:sldId id="286" r:id="rId9"/>
    <p:sldId id="287" r:id="rId10"/>
    <p:sldId id="274" r:id="rId11"/>
    <p:sldId id="275" r:id="rId12"/>
    <p:sldId id="281" r:id="rId13"/>
    <p:sldId id="293" r:id="rId14"/>
    <p:sldId id="288" r:id="rId15"/>
    <p:sldId id="289" r:id="rId16"/>
    <p:sldId id="292" r:id="rId17"/>
    <p:sldId id="276" r:id="rId18"/>
    <p:sldId id="277" r:id="rId19"/>
    <p:sldId id="290" r:id="rId20"/>
    <p:sldId id="282" r:id="rId21"/>
    <p:sldId id="278" r:id="rId22"/>
    <p:sldId id="291" r:id="rId23"/>
    <p:sldId id="273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rath Neelakrishnan" userId="717bf2b6eb1e510d" providerId="LiveId" clId="{569F6A87-99D0-4DD3-A71A-DC5BA788736F}"/>
    <pc:docChg chg="undo custSel addSld delSld modSld sldOrd">
      <pc:chgData name="Bharath Neelakrishnan" userId="717bf2b6eb1e510d" providerId="LiveId" clId="{569F6A87-99D0-4DD3-A71A-DC5BA788736F}" dt="2025-01-30T11:47:55.926" v="913"/>
      <pc:docMkLst>
        <pc:docMk/>
      </pc:docMkLst>
      <pc:sldChg chg="addSp modSp mod">
        <pc:chgData name="Bharath Neelakrishnan" userId="717bf2b6eb1e510d" providerId="LiveId" clId="{569F6A87-99D0-4DD3-A71A-DC5BA788736F}" dt="2025-01-30T11:06:34.298" v="559" actId="20577"/>
        <pc:sldMkLst>
          <pc:docMk/>
          <pc:sldMk cId="0" sldId="256"/>
        </pc:sldMkLst>
        <pc:spChg chg="mod">
          <ac:chgData name="Bharath Neelakrishnan" userId="717bf2b6eb1e510d" providerId="LiveId" clId="{569F6A87-99D0-4DD3-A71A-DC5BA788736F}" dt="2024-12-19T11:01:09.760" v="26" actId="20577"/>
          <ac:spMkLst>
            <pc:docMk/>
            <pc:sldMk cId="0" sldId="256"/>
            <ac:spMk id="2" creationId="{00000000-0000-0000-0000-000000000000}"/>
          </ac:spMkLst>
        </pc:spChg>
        <pc:spChg chg="mod">
          <ac:chgData name="Bharath Neelakrishnan" userId="717bf2b6eb1e510d" providerId="LiveId" clId="{569F6A87-99D0-4DD3-A71A-DC5BA788736F}" dt="2025-01-30T11:06:34.298" v="559" actId="20577"/>
          <ac:spMkLst>
            <pc:docMk/>
            <pc:sldMk cId="0" sldId="256"/>
            <ac:spMk id="3" creationId="{00000000-0000-0000-0000-000000000000}"/>
          </ac:spMkLst>
        </pc:spChg>
        <pc:picChg chg="add mod">
          <ac:chgData name="Bharath Neelakrishnan" userId="717bf2b6eb1e510d" providerId="LiveId" clId="{569F6A87-99D0-4DD3-A71A-DC5BA788736F}" dt="2024-12-19T11:06:54.553" v="307" actId="1076"/>
          <ac:picMkLst>
            <pc:docMk/>
            <pc:sldMk cId="0" sldId="256"/>
            <ac:picMk id="5" creationId="{C2A77CD3-E088-57BD-801E-2E9E6751115A}"/>
          </ac:picMkLst>
        </pc:picChg>
      </pc:sldChg>
      <pc:sldChg chg="addSp modSp mod">
        <pc:chgData name="Bharath Neelakrishnan" userId="717bf2b6eb1e510d" providerId="LiveId" clId="{569F6A87-99D0-4DD3-A71A-DC5BA788736F}" dt="2024-12-19T11:31:33.240" v="505" actId="1076"/>
        <pc:sldMkLst>
          <pc:docMk/>
          <pc:sldMk cId="0" sldId="257"/>
        </pc:sldMkLst>
        <pc:spChg chg="mod">
          <ac:chgData name="Bharath Neelakrishnan" userId="717bf2b6eb1e510d" providerId="LiveId" clId="{569F6A87-99D0-4DD3-A71A-DC5BA788736F}" dt="2024-12-19T11:14:44.817" v="423" actId="255"/>
          <ac:spMkLst>
            <pc:docMk/>
            <pc:sldMk cId="0" sldId="257"/>
            <ac:spMk id="2" creationId="{00000000-0000-0000-0000-000000000000}"/>
          </ac:spMkLst>
        </pc:spChg>
        <pc:spChg chg="mod">
          <ac:chgData name="Bharath Neelakrishnan" userId="717bf2b6eb1e510d" providerId="LiveId" clId="{569F6A87-99D0-4DD3-A71A-DC5BA788736F}" dt="2024-12-19T11:14:04.188" v="418" actId="14100"/>
          <ac:spMkLst>
            <pc:docMk/>
            <pc:sldMk cId="0" sldId="257"/>
            <ac:spMk id="3" creationId="{00000000-0000-0000-0000-000000000000}"/>
          </ac:spMkLst>
        </pc:spChg>
        <pc:picChg chg="add mod">
          <ac:chgData name="Bharath Neelakrishnan" userId="717bf2b6eb1e510d" providerId="LiveId" clId="{569F6A87-99D0-4DD3-A71A-DC5BA788736F}" dt="2024-12-19T11:31:33.240" v="505" actId="1076"/>
          <ac:picMkLst>
            <pc:docMk/>
            <pc:sldMk cId="0" sldId="257"/>
            <ac:picMk id="5" creationId="{3E4A54C9-3E08-DCB0-6DC2-F5BF5E7E2F2D}"/>
          </ac:picMkLst>
        </pc:picChg>
      </pc:sldChg>
      <pc:sldChg chg="del">
        <pc:chgData name="Bharath Neelakrishnan" userId="717bf2b6eb1e510d" providerId="LiveId" clId="{569F6A87-99D0-4DD3-A71A-DC5BA788736F}" dt="2024-12-19T11:08:23.194" v="312" actId="2696"/>
        <pc:sldMkLst>
          <pc:docMk/>
          <pc:sldMk cId="0" sldId="258"/>
        </pc:sldMkLst>
      </pc:sldChg>
      <pc:sldChg chg="del">
        <pc:chgData name="Bharath Neelakrishnan" userId="717bf2b6eb1e510d" providerId="LiveId" clId="{569F6A87-99D0-4DD3-A71A-DC5BA788736F}" dt="2024-12-19T11:08:26.448" v="313" actId="2696"/>
        <pc:sldMkLst>
          <pc:docMk/>
          <pc:sldMk cId="0" sldId="259"/>
        </pc:sldMkLst>
      </pc:sldChg>
      <pc:sldChg chg="del">
        <pc:chgData name="Bharath Neelakrishnan" userId="717bf2b6eb1e510d" providerId="LiveId" clId="{569F6A87-99D0-4DD3-A71A-DC5BA788736F}" dt="2024-12-19T11:08:35.115" v="317" actId="2696"/>
        <pc:sldMkLst>
          <pc:docMk/>
          <pc:sldMk cId="0" sldId="260"/>
        </pc:sldMkLst>
      </pc:sldChg>
      <pc:sldChg chg="addSp delSp modSp mod">
        <pc:chgData name="Bharath Neelakrishnan" userId="717bf2b6eb1e510d" providerId="LiveId" clId="{569F6A87-99D0-4DD3-A71A-DC5BA788736F}" dt="2024-12-19T11:36:31.810" v="521" actId="1076"/>
        <pc:sldMkLst>
          <pc:docMk/>
          <pc:sldMk cId="4014589082" sldId="269"/>
        </pc:sldMkLst>
        <pc:spChg chg="mod">
          <ac:chgData name="Bharath Neelakrishnan" userId="717bf2b6eb1e510d" providerId="LiveId" clId="{569F6A87-99D0-4DD3-A71A-DC5BA788736F}" dt="2024-12-19T11:15:09.659" v="425" actId="255"/>
          <ac:spMkLst>
            <pc:docMk/>
            <pc:sldMk cId="4014589082" sldId="269"/>
            <ac:spMk id="2" creationId="{544D6616-A6A7-8BFF-B2A3-1B178479583B}"/>
          </ac:spMkLst>
        </pc:spChg>
        <pc:spChg chg="mod">
          <ac:chgData name="Bharath Neelakrishnan" userId="717bf2b6eb1e510d" providerId="LiveId" clId="{569F6A87-99D0-4DD3-A71A-DC5BA788736F}" dt="2024-12-19T11:14:21.455" v="420" actId="255"/>
          <ac:spMkLst>
            <pc:docMk/>
            <pc:sldMk cId="4014589082" sldId="269"/>
            <ac:spMk id="3" creationId="{31C40708-2307-DA71-2570-CA86F83B592E}"/>
          </ac:spMkLst>
        </pc:spChg>
        <pc:picChg chg="add mod">
          <ac:chgData name="Bharath Neelakrishnan" userId="717bf2b6eb1e510d" providerId="LiveId" clId="{569F6A87-99D0-4DD3-A71A-DC5BA788736F}" dt="2024-12-19T11:36:07.183" v="516" actId="1076"/>
          <ac:picMkLst>
            <pc:docMk/>
            <pc:sldMk cId="4014589082" sldId="269"/>
            <ac:picMk id="4" creationId="{BAB75DE6-EDF7-C818-15EF-B147B3718F92}"/>
          </ac:picMkLst>
        </pc:picChg>
        <pc:picChg chg="add mod">
          <ac:chgData name="Bharath Neelakrishnan" userId="717bf2b6eb1e510d" providerId="LiveId" clId="{569F6A87-99D0-4DD3-A71A-DC5BA788736F}" dt="2024-12-19T11:36:31.810" v="521" actId="1076"/>
          <ac:picMkLst>
            <pc:docMk/>
            <pc:sldMk cId="4014589082" sldId="269"/>
            <ac:picMk id="6" creationId="{2F60C687-65F0-FB7B-73E5-312B107D2B01}"/>
          </ac:picMkLst>
        </pc:picChg>
      </pc:sldChg>
      <pc:sldChg chg="addSp modSp add mod">
        <pc:chgData name="Bharath Neelakrishnan" userId="717bf2b6eb1e510d" providerId="LiveId" clId="{569F6A87-99D0-4DD3-A71A-DC5BA788736F}" dt="2024-12-19T11:32:19.636" v="507" actId="1076"/>
        <pc:sldMkLst>
          <pc:docMk/>
          <pc:sldMk cId="661464673" sldId="274"/>
        </pc:sldMkLst>
        <pc:spChg chg="mod">
          <ac:chgData name="Bharath Neelakrishnan" userId="717bf2b6eb1e510d" providerId="LiveId" clId="{569F6A87-99D0-4DD3-A71A-DC5BA788736F}" dt="2024-12-19T11:15:25.375" v="427" actId="255"/>
          <ac:spMkLst>
            <pc:docMk/>
            <pc:sldMk cId="661464673" sldId="274"/>
            <ac:spMk id="2" creationId="{E93E87E0-0E82-8464-9274-E5F937930ADA}"/>
          </ac:spMkLst>
        </pc:spChg>
        <pc:spChg chg="mod">
          <ac:chgData name="Bharath Neelakrishnan" userId="717bf2b6eb1e510d" providerId="LiveId" clId="{569F6A87-99D0-4DD3-A71A-DC5BA788736F}" dt="2024-12-19T11:15:34.324" v="429" actId="2711"/>
          <ac:spMkLst>
            <pc:docMk/>
            <pc:sldMk cId="661464673" sldId="274"/>
            <ac:spMk id="3" creationId="{AD8C2259-383F-5559-4676-3D785370918C}"/>
          </ac:spMkLst>
        </pc:spChg>
        <pc:picChg chg="add mod">
          <ac:chgData name="Bharath Neelakrishnan" userId="717bf2b6eb1e510d" providerId="LiveId" clId="{569F6A87-99D0-4DD3-A71A-DC5BA788736F}" dt="2024-12-19T11:32:19.636" v="507" actId="1076"/>
          <ac:picMkLst>
            <pc:docMk/>
            <pc:sldMk cId="661464673" sldId="274"/>
            <ac:picMk id="5" creationId="{EA942CBD-15D6-189B-038A-EED1AF327DFD}"/>
          </ac:picMkLst>
        </pc:picChg>
      </pc:sldChg>
      <pc:sldChg chg="modSp add mod ord">
        <pc:chgData name="Bharath Neelakrishnan" userId="717bf2b6eb1e510d" providerId="LiveId" clId="{569F6A87-99D0-4DD3-A71A-DC5BA788736F}" dt="2025-01-30T11:47:28.355" v="903"/>
        <pc:sldMkLst>
          <pc:docMk/>
          <pc:sldMk cId="2119487985" sldId="275"/>
        </pc:sldMkLst>
        <pc:spChg chg="mod">
          <ac:chgData name="Bharath Neelakrishnan" userId="717bf2b6eb1e510d" providerId="LiveId" clId="{569F6A87-99D0-4DD3-A71A-DC5BA788736F}" dt="2024-12-19T11:15:46.437" v="431" actId="2711"/>
          <ac:spMkLst>
            <pc:docMk/>
            <pc:sldMk cId="2119487985" sldId="275"/>
            <ac:spMk id="2" creationId="{52F9E85C-DBBB-20DA-432A-7EB4249375BC}"/>
          </ac:spMkLst>
        </pc:spChg>
        <pc:spChg chg="mod">
          <ac:chgData name="Bharath Neelakrishnan" userId="717bf2b6eb1e510d" providerId="LiveId" clId="{569F6A87-99D0-4DD3-A71A-DC5BA788736F}" dt="2024-12-19T11:15:55.397" v="433" actId="255"/>
          <ac:spMkLst>
            <pc:docMk/>
            <pc:sldMk cId="2119487985" sldId="275"/>
            <ac:spMk id="3" creationId="{33D57E55-91C9-A2D4-E52D-23187042AF80}"/>
          </ac:spMkLst>
        </pc:spChg>
      </pc:sldChg>
      <pc:sldChg chg="addSp delSp modSp add mod">
        <pc:chgData name="Bharath Neelakrishnan" userId="717bf2b6eb1e510d" providerId="LiveId" clId="{569F6A87-99D0-4DD3-A71A-DC5BA788736F}" dt="2024-12-19T11:40:39.202" v="537" actId="1076"/>
        <pc:sldMkLst>
          <pc:docMk/>
          <pc:sldMk cId="354469466" sldId="276"/>
        </pc:sldMkLst>
        <pc:spChg chg="mod">
          <ac:chgData name="Bharath Neelakrishnan" userId="717bf2b6eb1e510d" providerId="LiveId" clId="{569F6A87-99D0-4DD3-A71A-DC5BA788736F}" dt="2024-12-19T11:16:57.484" v="436" actId="255"/>
          <ac:spMkLst>
            <pc:docMk/>
            <pc:sldMk cId="354469466" sldId="276"/>
            <ac:spMk id="2" creationId="{E5B6E430-34A6-06B1-4D1F-8F17A7EFE4DB}"/>
          </ac:spMkLst>
        </pc:spChg>
        <pc:spChg chg="mod">
          <ac:chgData name="Bharath Neelakrishnan" userId="717bf2b6eb1e510d" providerId="LiveId" clId="{569F6A87-99D0-4DD3-A71A-DC5BA788736F}" dt="2024-12-19T11:30:42.933" v="501" actId="20577"/>
          <ac:spMkLst>
            <pc:docMk/>
            <pc:sldMk cId="354469466" sldId="276"/>
            <ac:spMk id="3" creationId="{87E46C20-FEE1-1D39-10DF-44D2A757253B}"/>
          </ac:spMkLst>
        </pc:spChg>
        <pc:picChg chg="add mod">
          <ac:chgData name="Bharath Neelakrishnan" userId="717bf2b6eb1e510d" providerId="LiveId" clId="{569F6A87-99D0-4DD3-A71A-DC5BA788736F}" dt="2024-12-19T11:38:25.715" v="526" actId="1076"/>
          <ac:picMkLst>
            <pc:docMk/>
            <pc:sldMk cId="354469466" sldId="276"/>
            <ac:picMk id="6" creationId="{3EE1294D-54EF-C4EC-5B58-29CABB0C7030}"/>
          </ac:picMkLst>
        </pc:picChg>
        <pc:picChg chg="add mod">
          <ac:chgData name="Bharath Neelakrishnan" userId="717bf2b6eb1e510d" providerId="LiveId" clId="{569F6A87-99D0-4DD3-A71A-DC5BA788736F}" dt="2024-12-19T11:39:00.967" v="531" actId="1076"/>
          <ac:picMkLst>
            <pc:docMk/>
            <pc:sldMk cId="354469466" sldId="276"/>
            <ac:picMk id="8" creationId="{1D50DD6D-889A-ABEB-6264-0191555B2929}"/>
          </ac:picMkLst>
        </pc:picChg>
        <pc:picChg chg="add mod">
          <ac:chgData name="Bharath Neelakrishnan" userId="717bf2b6eb1e510d" providerId="LiveId" clId="{569F6A87-99D0-4DD3-A71A-DC5BA788736F}" dt="2024-12-19T11:39:34.253" v="533" actId="1076"/>
          <ac:picMkLst>
            <pc:docMk/>
            <pc:sldMk cId="354469466" sldId="276"/>
            <ac:picMk id="9" creationId="{DEFA4A8A-D88E-4D09-6E4E-3036477FBA88}"/>
          </ac:picMkLst>
        </pc:picChg>
        <pc:picChg chg="add mod">
          <ac:chgData name="Bharath Neelakrishnan" userId="717bf2b6eb1e510d" providerId="LiveId" clId="{569F6A87-99D0-4DD3-A71A-DC5BA788736F}" dt="2024-12-19T11:40:39.202" v="537" actId="1076"/>
          <ac:picMkLst>
            <pc:docMk/>
            <pc:sldMk cId="354469466" sldId="276"/>
            <ac:picMk id="10" creationId="{2DEFE3EE-63EB-1011-76F4-393725BA4C2A}"/>
          </ac:picMkLst>
        </pc:picChg>
      </pc:sldChg>
      <pc:sldChg chg="addSp delSp modSp add mod">
        <pc:chgData name="Bharath Neelakrishnan" userId="717bf2b6eb1e510d" providerId="LiveId" clId="{569F6A87-99D0-4DD3-A71A-DC5BA788736F}" dt="2024-12-19T11:17:56.747" v="441" actId="21"/>
        <pc:sldMkLst>
          <pc:docMk/>
          <pc:sldMk cId="3354182577" sldId="277"/>
        </pc:sldMkLst>
        <pc:spChg chg="mod">
          <ac:chgData name="Bharath Neelakrishnan" userId="717bf2b6eb1e510d" providerId="LiveId" clId="{569F6A87-99D0-4DD3-A71A-DC5BA788736F}" dt="2024-12-19T11:17:28.045" v="440" actId="255"/>
          <ac:spMkLst>
            <pc:docMk/>
            <pc:sldMk cId="3354182577" sldId="277"/>
            <ac:spMk id="2" creationId="{A5F3FD89-7AB5-C1A1-0812-D7D9038852D6}"/>
          </ac:spMkLst>
        </pc:spChg>
        <pc:spChg chg="mod">
          <ac:chgData name="Bharath Neelakrishnan" userId="717bf2b6eb1e510d" providerId="LiveId" clId="{569F6A87-99D0-4DD3-A71A-DC5BA788736F}" dt="2024-12-19T11:17:20.565" v="438" actId="2711"/>
          <ac:spMkLst>
            <pc:docMk/>
            <pc:sldMk cId="3354182577" sldId="277"/>
            <ac:spMk id="3" creationId="{340B6019-E58F-8D6F-8D98-4A409E9786F6}"/>
          </ac:spMkLst>
        </pc:spChg>
      </pc:sldChg>
      <pc:sldChg chg="addSp delSp modSp add mod ord">
        <pc:chgData name="Bharath Neelakrishnan" userId="717bf2b6eb1e510d" providerId="LiveId" clId="{569F6A87-99D0-4DD3-A71A-DC5BA788736F}" dt="2025-01-30T11:28:44.369" v="830" actId="20577"/>
        <pc:sldMkLst>
          <pc:docMk/>
          <pc:sldMk cId="729769256" sldId="278"/>
        </pc:sldMkLst>
        <pc:spChg chg="mod">
          <ac:chgData name="Bharath Neelakrishnan" userId="717bf2b6eb1e510d" providerId="LiveId" clId="{569F6A87-99D0-4DD3-A71A-DC5BA788736F}" dt="2025-01-30T11:28:44.369" v="830" actId="20577"/>
          <ac:spMkLst>
            <pc:docMk/>
            <pc:sldMk cId="729769256" sldId="278"/>
            <ac:spMk id="2" creationId="{1EAA7708-17A2-D1A0-AFF1-127FBCC58ADE}"/>
          </ac:spMkLst>
        </pc:spChg>
        <pc:spChg chg="del mod">
          <ac:chgData name="Bharath Neelakrishnan" userId="717bf2b6eb1e510d" providerId="LiveId" clId="{569F6A87-99D0-4DD3-A71A-DC5BA788736F}" dt="2025-01-30T11:27:54.061" v="804"/>
          <ac:spMkLst>
            <pc:docMk/>
            <pc:sldMk cId="729769256" sldId="278"/>
            <ac:spMk id="3" creationId="{D8DB4E3C-E0F3-2C24-4C72-09F3E7FEC817}"/>
          </ac:spMkLst>
        </pc:spChg>
        <pc:spChg chg="add mod">
          <ac:chgData name="Bharath Neelakrishnan" userId="717bf2b6eb1e510d" providerId="LiveId" clId="{569F6A87-99D0-4DD3-A71A-DC5BA788736F}" dt="2025-01-30T11:28:39.465" v="821" actId="20577"/>
          <ac:spMkLst>
            <pc:docMk/>
            <pc:sldMk cId="729769256" sldId="278"/>
            <ac:spMk id="5" creationId="{A3EC87CC-D8AD-7581-2343-E3ED92620B99}"/>
          </ac:spMkLst>
        </pc:spChg>
        <pc:picChg chg="add mod">
          <ac:chgData name="Bharath Neelakrishnan" userId="717bf2b6eb1e510d" providerId="LiveId" clId="{569F6A87-99D0-4DD3-A71A-DC5BA788736F}" dt="2024-12-19T11:34:39.273" v="509" actId="1076"/>
          <ac:picMkLst>
            <pc:docMk/>
            <pc:sldMk cId="729769256" sldId="278"/>
            <ac:picMk id="4" creationId="{C3AB939B-216D-C6B9-1ADA-48DF2DEB4DF9}"/>
          </ac:picMkLst>
        </pc:picChg>
      </pc:sldChg>
      <pc:sldChg chg="add del">
        <pc:chgData name="Bharath Neelakrishnan" userId="717bf2b6eb1e510d" providerId="LiveId" clId="{569F6A87-99D0-4DD3-A71A-DC5BA788736F}" dt="2024-12-19T11:26:13.593" v="470" actId="2696"/>
        <pc:sldMkLst>
          <pc:docMk/>
          <pc:sldMk cId="1736561748" sldId="279"/>
        </pc:sldMkLst>
      </pc:sldChg>
      <pc:sldChg chg="addSp delSp modSp add del mod">
        <pc:chgData name="Bharath Neelakrishnan" userId="717bf2b6eb1e510d" providerId="LiveId" clId="{569F6A87-99D0-4DD3-A71A-DC5BA788736F}" dt="2025-01-30T11:27:21.117" v="801" actId="2696"/>
        <pc:sldMkLst>
          <pc:docMk/>
          <pc:sldMk cId="3192976719" sldId="280"/>
        </pc:sldMkLst>
        <pc:spChg chg="mod">
          <ac:chgData name="Bharath Neelakrishnan" userId="717bf2b6eb1e510d" providerId="LiveId" clId="{569F6A87-99D0-4DD3-A71A-DC5BA788736F}" dt="2025-01-30T11:26:07.120" v="787"/>
          <ac:spMkLst>
            <pc:docMk/>
            <pc:sldMk cId="3192976719" sldId="280"/>
            <ac:spMk id="3" creationId="{89D73770-092D-6F34-626C-7D41451A98C5}"/>
          </ac:spMkLst>
        </pc:spChg>
        <pc:spChg chg="add">
          <ac:chgData name="Bharath Neelakrishnan" userId="717bf2b6eb1e510d" providerId="LiveId" clId="{569F6A87-99D0-4DD3-A71A-DC5BA788736F}" dt="2025-01-30T11:25:46.443" v="726"/>
          <ac:spMkLst>
            <pc:docMk/>
            <pc:sldMk cId="3192976719" sldId="280"/>
            <ac:spMk id="4" creationId="{1655D960-5EA6-836D-457F-34E7107D5BF9}"/>
          </ac:spMkLst>
        </pc:spChg>
        <pc:spChg chg="add">
          <ac:chgData name="Bharath Neelakrishnan" userId="717bf2b6eb1e510d" providerId="LiveId" clId="{569F6A87-99D0-4DD3-A71A-DC5BA788736F}" dt="2025-01-30T11:25:53.142" v="753"/>
          <ac:spMkLst>
            <pc:docMk/>
            <pc:sldMk cId="3192976719" sldId="280"/>
            <ac:spMk id="5" creationId="{46F7336E-379A-C77F-1CFB-654BBAE835C9}"/>
          </ac:spMkLst>
        </pc:spChg>
        <pc:spChg chg="add">
          <ac:chgData name="Bharath Neelakrishnan" userId="717bf2b6eb1e510d" providerId="LiveId" clId="{569F6A87-99D0-4DD3-A71A-DC5BA788736F}" dt="2025-01-30T11:25:56.448" v="754"/>
          <ac:spMkLst>
            <pc:docMk/>
            <pc:sldMk cId="3192976719" sldId="280"/>
            <ac:spMk id="7" creationId="{A495ED23-79E7-A194-521D-31FD8FF2F043}"/>
          </ac:spMkLst>
        </pc:spChg>
      </pc:sldChg>
      <pc:sldChg chg="addSp modSp add mod ord">
        <pc:chgData name="Bharath Neelakrishnan" userId="717bf2b6eb1e510d" providerId="LiveId" clId="{569F6A87-99D0-4DD3-A71A-DC5BA788736F}" dt="2025-01-30T11:47:34.060" v="907"/>
        <pc:sldMkLst>
          <pc:docMk/>
          <pc:sldMk cId="922286768" sldId="281"/>
        </pc:sldMkLst>
        <pc:spChg chg="mod">
          <ac:chgData name="Bharath Neelakrishnan" userId="717bf2b6eb1e510d" providerId="LiveId" clId="{569F6A87-99D0-4DD3-A71A-DC5BA788736F}" dt="2024-12-19T11:18:48.023" v="450" actId="14100"/>
          <ac:spMkLst>
            <pc:docMk/>
            <pc:sldMk cId="922286768" sldId="281"/>
            <ac:spMk id="2" creationId="{AFDD4CCD-D159-7833-14F9-742CF684093B}"/>
          </ac:spMkLst>
        </pc:spChg>
        <pc:spChg chg="mod">
          <ac:chgData name="Bharath Neelakrishnan" userId="717bf2b6eb1e510d" providerId="LiveId" clId="{569F6A87-99D0-4DD3-A71A-DC5BA788736F}" dt="2024-12-19T11:18:55.411" v="452" actId="14100"/>
          <ac:spMkLst>
            <pc:docMk/>
            <pc:sldMk cId="922286768" sldId="281"/>
            <ac:spMk id="3" creationId="{AD1678B7-0B0D-8496-6A09-BBD620DC296C}"/>
          </ac:spMkLst>
        </pc:spChg>
        <pc:picChg chg="add mod">
          <ac:chgData name="Bharath Neelakrishnan" userId="717bf2b6eb1e510d" providerId="LiveId" clId="{569F6A87-99D0-4DD3-A71A-DC5BA788736F}" dt="2024-12-19T11:19:11.904" v="455" actId="14100"/>
          <ac:picMkLst>
            <pc:docMk/>
            <pc:sldMk cId="922286768" sldId="281"/>
            <ac:picMk id="7" creationId="{06255E84-E5FC-DD16-19B0-C8CBF32DA383}"/>
          </ac:picMkLst>
        </pc:picChg>
      </pc:sldChg>
      <pc:sldChg chg="addSp delSp modSp add mod">
        <pc:chgData name="Bharath Neelakrishnan" userId="717bf2b6eb1e510d" providerId="LiveId" clId="{569F6A87-99D0-4DD3-A71A-DC5BA788736F}" dt="2024-12-19T11:28:26.309" v="496" actId="122"/>
        <pc:sldMkLst>
          <pc:docMk/>
          <pc:sldMk cId="3125168395" sldId="282"/>
        </pc:sldMkLst>
        <pc:spChg chg="mod">
          <ac:chgData name="Bharath Neelakrishnan" userId="717bf2b6eb1e510d" providerId="LiveId" clId="{569F6A87-99D0-4DD3-A71A-DC5BA788736F}" dt="2024-12-19T11:28:26.309" v="496" actId="122"/>
          <ac:spMkLst>
            <pc:docMk/>
            <pc:sldMk cId="3125168395" sldId="282"/>
            <ac:spMk id="2" creationId="{3B7502E7-CCFE-9D4C-C2B4-6432DAE615DA}"/>
          </ac:spMkLst>
        </pc:spChg>
        <pc:picChg chg="add mod">
          <ac:chgData name="Bharath Neelakrishnan" userId="717bf2b6eb1e510d" providerId="LiveId" clId="{569F6A87-99D0-4DD3-A71A-DC5BA788736F}" dt="2024-12-19T11:27:38.489" v="490" actId="14100"/>
          <ac:picMkLst>
            <pc:docMk/>
            <pc:sldMk cId="3125168395" sldId="282"/>
            <ac:picMk id="5" creationId="{9E5C7D74-AC30-F05C-B197-7E612684BDF4}"/>
          </ac:picMkLst>
        </pc:picChg>
      </pc:sldChg>
      <pc:sldChg chg="delSp modSp add mod">
        <pc:chgData name="Bharath Neelakrishnan" userId="717bf2b6eb1e510d" providerId="LiveId" clId="{569F6A87-99D0-4DD3-A71A-DC5BA788736F}" dt="2025-01-30T11:13:03.773" v="568" actId="20577"/>
        <pc:sldMkLst>
          <pc:docMk/>
          <pc:sldMk cId="2585094214" sldId="283"/>
        </pc:sldMkLst>
        <pc:spChg chg="mod">
          <ac:chgData name="Bharath Neelakrishnan" userId="717bf2b6eb1e510d" providerId="LiveId" clId="{569F6A87-99D0-4DD3-A71A-DC5BA788736F}" dt="2025-01-30T11:12:47.289" v="563" actId="255"/>
          <ac:spMkLst>
            <pc:docMk/>
            <pc:sldMk cId="2585094214" sldId="283"/>
            <ac:spMk id="2" creationId="{8E3E1B15-994C-4C5F-AC4F-0D703F0E5E68}"/>
          </ac:spMkLst>
        </pc:spChg>
        <pc:spChg chg="mod">
          <ac:chgData name="Bharath Neelakrishnan" userId="717bf2b6eb1e510d" providerId="LiveId" clId="{569F6A87-99D0-4DD3-A71A-DC5BA788736F}" dt="2025-01-30T11:13:03.773" v="568" actId="20577"/>
          <ac:spMkLst>
            <pc:docMk/>
            <pc:sldMk cId="2585094214" sldId="283"/>
            <ac:spMk id="3" creationId="{D3172955-47DC-1C3A-4DEE-3D703E6F485A}"/>
          </ac:spMkLst>
        </pc:spChg>
        <pc:picChg chg="del">
          <ac:chgData name="Bharath Neelakrishnan" userId="717bf2b6eb1e510d" providerId="LiveId" clId="{569F6A87-99D0-4DD3-A71A-DC5BA788736F}" dt="2025-01-30T11:12:22.269" v="561" actId="478"/>
          <ac:picMkLst>
            <pc:docMk/>
            <pc:sldMk cId="2585094214" sldId="283"/>
            <ac:picMk id="5" creationId="{C6AB3033-441D-2A7B-9141-FE086201E8D3}"/>
          </ac:picMkLst>
        </pc:picChg>
      </pc:sldChg>
      <pc:sldChg chg="addSp delSp modSp add mod">
        <pc:chgData name="Bharath Neelakrishnan" userId="717bf2b6eb1e510d" providerId="LiveId" clId="{569F6A87-99D0-4DD3-A71A-DC5BA788736F}" dt="2025-01-30T11:41:39.094" v="863" actId="20577"/>
        <pc:sldMkLst>
          <pc:docMk/>
          <pc:sldMk cId="2828438894" sldId="284"/>
        </pc:sldMkLst>
        <pc:spChg chg="mod">
          <ac:chgData name="Bharath Neelakrishnan" userId="717bf2b6eb1e510d" providerId="LiveId" clId="{569F6A87-99D0-4DD3-A71A-DC5BA788736F}" dt="2025-01-30T11:18:11.573" v="626" actId="1076"/>
          <ac:spMkLst>
            <pc:docMk/>
            <pc:sldMk cId="2828438894" sldId="284"/>
            <ac:spMk id="2" creationId="{48E73A83-A62E-A648-E3D0-3C3F3E16DE38}"/>
          </ac:spMkLst>
        </pc:spChg>
        <pc:spChg chg="del mod">
          <ac:chgData name="Bharath Neelakrishnan" userId="717bf2b6eb1e510d" providerId="LiveId" clId="{569F6A87-99D0-4DD3-A71A-DC5BA788736F}" dt="2025-01-30T11:13:48.422" v="573"/>
          <ac:spMkLst>
            <pc:docMk/>
            <pc:sldMk cId="2828438894" sldId="284"/>
            <ac:spMk id="3" creationId="{F4E1099F-0C70-3ABD-150C-6A6EC9BEDB54}"/>
          </ac:spMkLst>
        </pc:spChg>
        <pc:spChg chg="add">
          <ac:chgData name="Bharath Neelakrishnan" userId="717bf2b6eb1e510d" providerId="LiveId" clId="{569F6A87-99D0-4DD3-A71A-DC5BA788736F}" dt="2025-01-30T11:13:44.685" v="571"/>
          <ac:spMkLst>
            <pc:docMk/>
            <pc:sldMk cId="2828438894" sldId="284"/>
            <ac:spMk id="4" creationId="{8FCE93B3-4A7C-71AF-FD7C-EC3AE41B21B0}"/>
          </ac:spMkLst>
        </pc:spChg>
        <pc:spChg chg="add mod">
          <ac:chgData name="Bharath Neelakrishnan" userId="717bf2b6eb1e510d" providerId="LiveId" clId="{569F6A87-99D0-4DD3-A71A-DC5BA788736F}" dt="2025-01-30T11:41:39.094" v="863" actId="20577"/>
          <ac:spMkLst>
            <pc:docMk/>
            <pc:sldMk cId="2828438894" sldId="284"/>
            <ac:spMk id="5" creationId="{8419C0C2-7185-95B6-651A-E91448CB9D02}"/>
          </ac:spMkLst>
        </pc:spChg>
      </pc:sldChg>
      <pc:sldChg chg="delSp modSp add mod">
        <pc:chgData name="Bharath Neelakrishnan" userId="717bf2b6eb1e510d" providerId="LiveId" clId="{569F6A87-99D0-4DD3-A71A-DC5BA788736F}" dt="2025-01-30T11:42:45.118" v="874" actId="14100"/>
        <pc:sldMkLst>
          <pc:docMk/>
          <pc:sldMk cId="3317101863" sldId="285"/>
        </pc:sldMkLst>
        <pc:spChg chg="del mod">
          <ac:chgData name="Bharath Neelakrishnan" userId="717bf2b6eb1e510d" providerId="LiveId" clId="{569F6A87-99D0-4DD3-A71A-DC5BA788736F}" dt="2025-01-30T11:15:14.509" v="599" actId="21"/>
          <ac:spMkLst>
            <pc:docMk/>
            <pc:sldMk cId="3317101863" sldId="285"/>
            <ac:spMk id="2" creationId="{ED1DF581-D5D4-25A7-16B1-6A8666B0BB3A}"/>
          </ac:spMkLst>
        </pc:spChg>
        <pc:spChg chg="mod">
          <ac:chgData name="Bharath Neelakrishnan" userId="717bf2b6eb1e510d" providerId="LiveId" clId="{569F6A87-99D0-4DD3-A71A-DC5BA788736F}" dt="2025-01-30T11:42:45.118" v="874" actId="14100"/>
          <ac:spMkLst>
            <pc:docMk/>
            <pc:sldMk cId="3317101863" sldId="285"/>
            <ac:spMk id="5" creationId="{D49A0512-0B99-B66F-D8DD-768B2924CC46}"/>
          </ac:spMkLst>
        </pc:spChg>
      </pc:sldChg>
      <pc:sldChg chg="delSp modSp add mod ord">
        <pc:chgData name="Bharath Neelakrishnan" userId="717bf2b6eb1e510d" providerId="LiveId" clId="{569F6A87-99D0-4DD3-A71A-DC5BA788736F}" dt="2025-01-30T11:17:59.282" v="624" actId="20577"/>
        <pc:sldMkLst>
          <pc:docMk/>
          <pc:sldMk cId="501083715" sldId="286"/>
        </pc:sldMkLst>
        <pc:spChg chg="del mod">
          <ac:chgData name="Bharath Neelakrishnan" userId="717bf2b6eb1e510d" providerId="LiveId" clId="{569F6A87-99D0-4DD3-A71A-DC5BA788736F}" dt="2025-01-30T11:17:24.085" v="616" actId="21"/>
          <ac:spMkLst>
            <pc:docMk/>
            <pc:sldMk cId="501083715" sldId="286"/>
            <ac:spMk id="2" creationId="{0C615535-0025-3512-AB7C-AA7DB1D5269C}"/>
          </ac:spMkLst>
        </pc:spChg>
        <pc:spChg chg="mod">
          <ac:chgData name="Bharath Neelakrishnan" userId="717bf2b6eb1e510d" providerId="LiveId" clId="{569F6A87-99D0-4DD3-A71A-DC5BA788736F}" dt="2025-01-30T11:17:59.282" v="624" actId="20577"/>
          <ac:spMkLst>
            <pc:docMk/>
            <pc:sldMk cId="501083715" sldId="286"/>
            <ac:spMk id="5" creationId="{F8EF58CE-88EF-3DBE-4990-BECA022C1206}"/>
          </ac:spMkLst>
        </pc:spChg>
      </pc:sldChg>
      <pc:sldChg chg="addSp delSp modSp add mod ord">
        <pc:chgData name="Bharath Neelakrishnan" userId="717bf2b6eb1e510d" providerId="LiveId" clId="{569F6A87-99D0-4DD3-A71A-DC5BA788736F}" dt="2025-01-30T11:47:07.811" v="899" actId="255"/>
        <pc:sldMkLst>
          <pc:docMk/>
          <pc:sldMk cId="2843671901" sldId="287"/>
        </pc:sldMkLst>
        <pc:spChg chg="del">
          <ac:chgData name="Bharath Neelakrishnan" userId="717bf2b6eb1e510d" providerId="LiveId" clId="{569F6A87-99D0-4DD3-A71A-DC5BA788736F}" dt="2025-01-30T11:19:31.802" v="640" actId="21"/>
          <ac:spMkLst>
            <pc:docMk/>
            <pc:sldMk cId="2843671901" sldId="287"/>
            <ac:spMk id="2" creationId="{E9ADD19B-9013-7B8B-A051-E842A9C6258B}"/>
          </ac:spMkLst>
        </pc:spChg>
        <pc:spChg chg="mod">
          <ac:chgData name="Bharath Neelakrishnan" userId="717bf2b6eb1e510d" providerId="LiveId" clId="{569F6A87-99D0-4DD3-A71A-DC5BA788736F}" dt="2025-01-30T11:47:07.811" v="899" actId="255"/>
          <ac:spMkLst>
            <pc:docMk/>
            <pc:sldMk cId="2843671901" sldId="287"/>
            <ac:spMk id="3" creationId="{5F7F46F4-A6E6-01B0-3137-E781E9986036}"/>
          </ac:spMkLst>
        </pc:spChg>
        <pc:spChg chg="add del mod">
          <ac:chgData name="Bharath Neelakrishnan" userId="717bf2b6eb1e510d" providerId="LiveId" clId="{569F6A87-99D0-4DD3-A71A-DC5BA788736F}" dt="2025-01-30T11:19:39.520" v="641" actId="21"/>
          <ac:spMkLst>
            <pc:docMk/>
            <pc:sldMk cId="2843671901" sldId="287"/>
            <ac:spMk id="5" creationId="{0FE40D2D-99D1-7923-A1AB-CBA4D6952A7D}"/>
          </ac:spMkLst>
        </pc:spChg>
      </pc:sldChg>
      <pc:sldChg chg="delSp modSp add mod">
        <pc:chgData name="Bharath Neelakrishnan" userId="717bf2b6eb1e510d" providerId="LiveId" clId="{569F6A87-99D0-4DD3-A71A-DC5BA788736F}" dt="2025-01-30T11:21:10.898" v="661" actId="20577"/>
        <pc:sldMkLst>
          <pc:docMk/>
          <pc:sldMk cId="2804745412" sldId="288"/>
        </pc:sldMkLst>
        <pc:spChg chg="del mod">
          <ac:chgData name="Bharath Neelakrishnan" userId="717bf2b6eb1e510d" providerId="LiveId" clId="{569F6A87-99D0-4DD3-A71A-DC5BA788736F}" dt="2025-01-30T11:20:53.651" v="654" actId="21"/>
          <ac:spMkLst>
            <pc:docMk/>
            <pc:sldMk cId="2804745412" sldId="288"/>
            <ac:spMk id="2" creationId="{07605766-6EB7-8FAE-C56D-4CF2421477FA}"/>
          </ac:spMkLst>
        </pc:spChg>
        <pc:spChg chg="mod">
          <ac:chgData name="Bharath Neelakrishnan" userId="717bf2b6eb1e510d" providerId="LiveId" clId="{569F6A87-99D0-4DD3-A71A-DC5BA788736F}" dt="2025-01-30T11:21:10.898" v="661" actId="20577"/>
          <ac:spMkLst>
            <pc:docMk/>
            <pc:sldMk cId="2804745412" sldId="288"/>
            <ac:spMk id="3" creationId="{7E65B937-DF4B-DCB7-E97F-A4237FF93026}"/>
          </ac:spMkLst>
        </pc:spChg>
      </pc:sldChg>
      <pc:sldChg chg="addSp delSp modSp add del mod">
        <pc:chgData name="Bharath Neelakrishnan" userId="717bf2b6eb1e510d" providerId="LiveId" clId="{569F6A87-99D0-4DD3-A71A-DC5BA788736F}" dt="2025-01-30T11:22:58.005" v="685" actId="2696"/>
        <pc:sldMkLst>
          <pc:docMk/>
          <pc:sldMk cId="2913310757" sldId="289"/>
        </pc:sldMkLst>
        <pc:spChg chg="add del mod">
          <ac:chgData name="Bharath Neelakrishnan" userId="717bf2b6eb1e510d" providerId="LiveId" clId="{569F6A87-99D0-4DD3-A71A-DC5BA788736F}" dt="2025-01-30T11:22:02.671" v="671" actId="20577"/>
          <ac:spMkLst>
            <pc:docMk/>
            <pc:sldMk cId="2913310757" sldId="289"/>
            <ac:spMk id="3" creationId="{D7A9D166-0893-FCA6-7E12-C84D1AE4E30E}"/>
          </ac:spMkLst>
        </pc:spChg>
        <pc:spChg chg="add">
          <ac:chgData name="Bharath Neelakrishnan" userId="717bf2b6eb1e510d" providerId="LiveId" clId="{569F6A87-99D0-4DD3-A71A-DC5BA788736F}" dt="2025-01-30T11:21:39.631" v="664"/>
          <ac:spMkLst>
            <pc:docMk/>
            <pc:sldMk cId="2913310757" sldId="289"/>
            <ac:spMk id="4" creationId="{4A081742-139D-664D-E59C-4E5E2486A10A}"/>
          </ac:spMkLst>
        </pc:spChg>
        <pc:spChg chg="add mod">
          <ac:chgData name="Bharath Neelakrishnan" userId="717bf2b6eb1e510d" providerId="LiveId" clId="{569F6A87-99D0-4DD3-A71A-DC5BA788736F}" dt="2025-01-30T11:22:44.666" v="681" actId="1076"/>
          <ac:spMkLst>
            <pc:docMk/>
            <pc:sldMk cId="2913310757" sldId="289"/>
            <ac:spMk id="6" creationId="{6C10D4DB-A3F5-A329-0912-3F28899EFC26}"/>
          </ac:spMkLst>
        </pc:spChg>
        <pc:graphicFrameChg chg="add mod">
          <ac:chgData name="Bharath Neelakrishnan" userId="717bf2b6eb1e510d" providerId="LiveId" clId="{569F6A87-99D0-4DD3-A71A-DC5BA788736F}" dt="2025-01-30T11:21:44.267" v="665"/>
          <ac:graphicFrameMkLst>
            <pc:docMk/>
            <pc:sldMk cId="2913310757" sldId="289"/>
            <ac:graphicFrameMk id="2" creationId="{DBD63333-D7C2-5600-30E8-BD73BDBBBB89}"/>
          </ac:graphicFrameMkLst>
        </pc:graphicFrameChg>
        <pc:graphicFrameChg chg="add mod modGraphic">
          <ac:chgData name="Bharath Neelakrishnan" userId="717bf2b6eb1e510d" providerId="LiveId" clId="{569F6A87-99D0-4DD3-A71A-DC5BA788736F}" dt="2025-01-30T11:22:55.081" v="684" actId="14734"/>
          <ac:graphicFrameMkLst>
            <pc:docMk/>
            <pc:sldMk cId="2913310757" sldId="289"/>
            <ac:graphicFrameMk id="5" creationId="{CE432D14-2E0D-F5EB-9858-C48BBF05141E}"/>
          </ac:graphicFrameMkLst>
        </pc:graphicFrameChg>
      </pc:sldChg>
      <pc:sldChg chg="addSp modSp add mod ord">
        <pc:chgData name="Bharath Neelakrishnan" userId="717bf2b6eb1e510d" providerId="LiveId" clId="{569F6A87-99D0-4DD3-A71A-DC5BA788736F}" dt="2025-01-30T11:47:31.192" v="905"/>
        <pc:sldMkLst>
          <pc:docMk/>
          <pc:sldMk cId="3360901543" sldId="289"/>
        </pc:sldMkLst>
        <pc:spChg chg="mod">
          <ac:chgData name="Bharath Neelakrishnan" userId="717bf2b6eb1e510d" providerId="LiveId" clId="{569F6A87-99D0-4DD3-A71A-DC5BA788736F}" dt="2025-01-30T11:24:19.473" v="704" actId="255"/>
          <ac:spMkLst>
            <pc:docMk/>
            <pc:sldMk cId="3360901543" sldId="289"/>
            <ac:spMk id="2" creationId="{2F238981-151A-444C-776F-3F9FCE36CBBC}"/>
          </ac:spMkLst>
        </pc:spChg>
        <pc:spChg chg="mod">
          <ac:chgData name="Bharath Neelakrishnan" userId="717bf2b6eb1e510d" providerId="LiveId" clId="{569F6A87-99D0-4DD3-A71A-DC5BA788736F}" dt="2025-01-30T11:24:00.281" v="699" actId="20577"/>
          <ac:spMkLst>
            <pc:docMk/>
            <pc:sldMk cId="3360901543" sldId="289"/>
            <ac:spMk id="3" creationId="{EFEDE47B-1352-53B7-6E73-E3D06B5AF119}"/>
          </ac:spMkLst>
        </pc:spChg>
        <pc:graphicFrameChg chg="add mod">
          <ac:chgData name="Bharath Neelakrishnan" userId="717bf2b6eb1e510d" providerId="LiveId" clId="{569F6A87-99D0-4DD3-A71A-DC5BA788736F}" dt="2025-01-30T11:23:13.338" v="688"/>
          <ac:graphicFrameMkLst>
            <pc:docMk/>
            <pc:sldMk cId="3360901543" sldId="289"/>
            <ac:graphicFrameMk id="4" creationId="{3A167121-E725-E127-3769-188B91866329}"/>
          </ac:graphicFrameMkLst>
        </pc:graphicFrameChg>
        <pc:graphicFrameChg chg="add mod">
          <ac:chgData name="Bharath Neelakrishnan" userId="717bf2b6eb1e510d" providerId="LiveId" clId="{569F6A87-99D0-4DD3-A71A-DC5BA788736F}" dt="2025-01-30T11:23:13.338" v="688"/>
          <ac:graphicFrameMkLst>
            <pc:docMk/>
            <pc:sldMk cId="3360901543" sldId="289"/>
            <ac:graphicFrameMk id="5" creationId="{73C6501D-CD73-B03F-F759-5D258E509B2D}"/>
          </ac:graphicFrameMkLst>
        </pc:graphicFrameChg>
        <pc:graphicFrameChg chg="add mod">
          <ac:chgData name="Bharath Neelakrishnan" userId="717bf2b6eb1e510d" providerId="LiveId" clId="{569F6A87-99D0-4DD3-A71A-DC5BA788736F}" dt="2025-01-30T11:23:13.338" v="688"/>
          <ac:graphicFrameMkLst>
            <pc:docMk/>
            <pc:sldMk cId="3360901543" sldId="289"/>
            <ac:graphicFrameMk id="6" creationId="{AB1F50D4-B111-D03A-AEE8-1B757FB15969}"/>
          </ac:graphicFrameMkLst>
        </pc:graphicFrameChg>
        <pc:graphicFrameChg chg="add mod">
          <ac:chgData name="Bharath Neelakrishnan" userId="717bf2b6eb1e510d" providerId="LiveId" clId="{569F6A87-99D0-4DD3-A71A-DC5BA788736F}" dt="2025-01-30T11:23:13.338" v="688"/>
          <ac:graphicFrameMkLst>
            <pc:docMk/>
            <pc:sldMk cId="3360901543" sldId="289"/>
            <ac:graphicFrameMk id="7" creationId="{B6489CC2-34BD-C812-AE7B-3611D2FB07B9}"/>
          </ac:graphicFrameMkLst>
        </pc:graphicFrameChg>
        <pc:graphicFrameChg chg="add mod">
          <ac:chgData name="Bharath Neelakrishnan" userId="717bf2b6eb1e510d" providerId="LiveId" clId="{569F6A87-99D0-4DD3-A71A-DC5BA788736F}" dt="2025-01-30T11:23:13.338" v="688"/>
          <ac:graphicFrameMkLst>
            <pc:docMk/>
            <pc:sldMk cId="3360901543" sldId="289"/>
            <ac:graphicFrameMk id="8" creationId="{9701F756-A2F8-4315-2FF3-7D060CA16489}"/>
          </ac:graphicFrameMkLst>
        </pc:graphicFrameChg>
        <pc:graphicFrameChg chg="add mod modGraphic">
          <ac:chgData name="Bharath Neelakrishnan" userId="717bf2b6eb1e510d" providerId="LiveId" clId="{569F6A87-99D0-4DD3-A71A-DC5BA788736F}" dt="2025-01-30T11:23:18.653" v="690" actId="14100"/>
          <ac:graphicFrameMkLst>
            <pc:docMk/>
            <pc:sldMk cId="3360901543" sldId="289"/>
            <ac:graphicFrameMk id="9" creationId="{B199C090-9206-34CD-E42C-E32E4A8302B7}"/>
          </ac:graphicFrameMkLst>
        </pc:graphicFrameChg>
        <pc:graphicFrameChg chg="add mod">
          <ac:chgData name="Bharath Neelakrishnan" userId="717bf2b6eb1e510d" providerId="LiveId" clId="{569F6A87-99D0-4DD3-A71A-DC5BA788736F}" dt="2025-01-30T11:23:31.820" v="694"/>
          <ac:graphicFrameMkLst>
            <pc:docMk/>
            <pc:sldMk cId="3360901543" sldId="289"/>
            <ac:graphicFrameMk id="10" creationId="{D72B99C8-0A2A-D78B-4105-B4D11B5DB935}"/>
          </ac:graphicFrameMkLst>
        </pc:graphicFrameChg>
        <pc:graphicFrameChg chg="add mod">
          <ac:chgData name="Bharath Neelakrishnan" userId="717bf2b6eb1e510d" providerId="LiveId" clId="{569F6A87-99D0-4DD3-A71A-DC5BA788736F}" dt="2025-01-30T11:23:31.820" v="694"/>
          <ac:graphicFrameMkLst>
            <pc:docMk/>
            <pc:sldMk cId="3360901543" sldId="289"/>
            <ac:graphicFrameMk id="11" creationId="{9BA31CB1-64FF-CFB1-3E4D-CE07C92A7422}"/>
          </ac:graphicFrameMkLst>
        </pc:graphicFrameChg>
        <pc:graphicFrameChg chg="add mod">
          <ac:chgData name="Bharath Neelakrishnan" userId="717bf2b6eb1e510d" providerId="LiveId" clId="{569F6A87-99D0-4DD3-A71A-DC5BA788736F}" dt="2025-01-30T11:23:31.820" v="694"/>
          <ac:graphicFrameMkLst>
            <pc:docMk/>
            <pc:sldMk cId="3360901543" sldId="289"/>
            <ac:graphicFrameMk id="12" creationId="{B2591785-84D4-4CC7-4B92-89E03167B2DE}"/>
          </ac:graphicFrameMkLst>
        </pc:graphicFrameChg>
        <pc:graphicFrameChg chg="add mod">
          <ac:chgData name="Bharath Neelakrishnan" userId="717bf2b6eb1e510d" providerId="LiveId" clId="{569F6A87-99D0-4DD3-A71A-DC5BA788736F}" dt="2025-01-30T11:23:31.820" v="694"/>
          <ac:graphicFrameMkLst>
            <pc:docMk/>
            <pc:sldMk cId="3360901543" sldId="289"/>
            <ac:graphicFrameMk id="13" creationId="{0CE34CCB-C667-270D-DABB-B468B949F935}"/>
          </ac:graphicFrameMkLst>
        </pc:graphicFrameChg>
        <pc:graphicFrameChg chg="add mod">
          <ac:chgData name="Bharath Neelakrishnan" userId="717bf2b6eb1e510d" providerId="LiveId" clId="{569F6A87-99D0-4DD3-A71A-DC5BA788736F}" dt="2025-01-30T11:23:31.820" v="694"/>
          <ac:graphicFrameMkLst>
            <pc:docMk/>
            <pc:sldMk cId="3360901543" sldId="289"/>
            <ac:graphicFrameMk id="14" creationId="{4A95E325-9C80-6B91-8255-A2C87C1C2648}"/>
          </ac:graphicFrameMkLst>
        </pc:graphicFrameChg>
        <pc:graphicFrameChg chg="add mod">
          <ac:chgData name="Bharath Neelakrishnan" userId="717bf2b6eb1e510d" providerId="LiveId" clId="{569F6A87-99D0-4DD3-A71A-DC5BA788736F}" dt="2025-01-30T11:23:31.820" v="694"/>
          <ac:graphicFrameMkLst>
            <pc:docMk/>
            <pc:sldMk cId="3360901543" sldId="289"/>
            <ac:graphicFrameMk id="15" creationId="{39E6AE13-84FD-FD83-3D3A-3919C0303976}"/>
          </ac:graphicFrameMkLst>
        </pc:graphicFrameChg>
        <pc:picChg chg="add mod">
          <ac:chgData name="Bharath Neelakrishnan" userId="717bf2b6eb1e510d" providerId="LiveId" clId="{569F6A87-99D0-4DD3-A71A-DC5BA788736F}" dt="2025-01-30T11:24:06.766" v="701" actId="1076"/>
          <ac:picMkLst>
            <pc:docMk/>
            <pc:sldMk cId="3360901543" sldId="289"/>
            <ac:picMk id="17" creationId="{09F6BF4D-AA3A-048A-3E96-95E181908D31}"/>
          </ac:picMkLst>
        </pc:picChg>
      </pc:sldChg>
      <pc:sldChg chg="modSp add mod">
        <pc:chgData name="Bharath Neelakrishnan" userId="717bf2b6eb1e510d" providerId="LiveId" clId="{569F6A87-99D0-4DD3-A71A-DC5BA788736F}" dt="2025-01-30T11:25:28.468" v="725" actId="20577"/>
        <pc:sldMkLst>
          <pc:docMk/>
          <pc:sldMk cId="3699262362" sldId="290"/>
        </pc:sldMkLst>
        <pc:spChg chg="mod">
          <ac:chgData name="Bharath Neelakrishnan" userId="717bf2b6eb1e510d" providerId="LiveId" clId="{569F6A87-99D0-4DD3-A71A-DC5BA788736F}" dt="2025-01-30T11:24:58.633" v="717" actId="255"/>
          <ac:spMkLst>
            <pc:docMk/>
            <pc:sldMk cId="3699262362" sldId="290"/>
            <ac:spMk id="2" creationId="{3AD3DFB6-BF27-683F-55E0-7E1B811F7266}"/>
          </ac:spMkLst>
        </pc:spChg>
        <pc:spChg chg="mod">
          <ac:chgData name="Bharath Neelakrishnan" userId="717bf2b6eb1e510d" providerId="LiveId" clId="{569F6A87-99D0-4DD3-A71A-DC5BA788736F}" dt="2025-01-30T11:25:28.468" v="725" actId="20577"/>
          <ac:spMkLst>
            <pc:docMk/>
            <pc:sldMk cId="3699262362" sldId="290"/>
            <ac:spMk id="3" creationId="{2867AED7-064C-AC4C-5DBA-3ABBD661BB77}"/>
          </ac:spMkLst>
        </pc:spChg>
      </pc:sldChg>
      <pc:sldChg chg="addSp delSp modSp add mod">
        <pc:chgData name="Bharath Neelakrishnan" userId="717bf2b6eb1e510d" providerId="LiveId" clId="{569F6A87-99D0-4DD3-A71A-DC5BA788736F}" dt="2025-01-30T11:27:14.488" v="800" actId="20577"/>
        <pc:sldMkLst>
          <pc:docMk/>
          <pc:sldMk cId="3095659488" sldId="291"/>
        </pc:sldMkLst>
        <pc:spChg chg="del">
          <ac:chgData name="Bharath Neelakrishnan" userId="717bf2b6eb1e510d" providerId="LiveId" clId="{569F6A87-99D0-4DD3-A71A-DC5BA788736F}" dt="2025-01-30T11:26:35.177" v="791"/>
          <ac:spMkLst>
            <pc:docMk/>
            <pc:sldMk cId="3095659488" sldId="291"/>
            <ac:spMk id="3" creationId="{DABBEEEF-6598-63CC-5E1D-68A8ECEE6EDB}"/>
          </ac:spMkLst>
        </pc:spChg>
        <pc:spChg chg="add mod">
          <ac:chgData name="Bharath Neelakrishnan" userId="717bf2b6eb1e510d" providerId="LiveId" clId="{569F6A87-99D0-4DD3-A71A-DC5BA788736F}" dt="2025-01-30T11:27:14.488" v="800" actId="20577"/>
          <ac:spMkLst>
            <pc:docMk/>
            <pc:sldMk cId="3095659488" sldId="291"/>
            <ac:spMk id="4" creationId="{17110882-AE31-610C-4BAA-0401453F1ADD}"/>
          </ac:spMkLst>
        </pc:spChg>
      </pc:sldChg>
      <pc:sldChg chg="modSp add del mod">
        <pc:chgData name="Bharath Neelakrishnan" userId="717bf2b6eb1e510d" providerId="LiveId" clId="{569F6A87-99D0-4DD3-A71A-DC5BA788736F}" dt="2025-01-30T11:37:53.098" v="833" actId="2696"/>
        <pc:sldMkLst>
          <pc:docMk/>
          <pc:sldMk cId="2885160480" sldId="292"/>
        </pc:sldMkLst>
        <pc:spChg chg="mod">
          <ac:chgData name="Bharath Neelakrishnan" userId="717bf2b6eb1e510d" providerId="LiveId" clId="{569F6A87-99D0-4DD3-A71A-DC5BA788736F}" dt="2025-01-30T11:37:50.539" v="832" actId="1076"/>
          <ac:spMkLst>
            <pc:docMk/>
            <pc:sldMk cId="2885160480" sldId="292"/>
            <ac:spMk id="3" creationId="{F8968449-5D8E-6E07-1CF0-022BCA2B58B6}"/>
          </ac:spMkLst>
        </pc:spChg>
      </pc:sldChg>
      <pc:sldChg chg="addSp delSp modSp add mod">
        <pc:chgData name="Bharath Neelakrishnan" userId="717bf2b6eb1e510d" providerId="LiveId" clId="{569F6A87-99D0-4DD3-A71A-DC5BA788736F}" dt="2025-01-30T11:38:50.859" v="845" actId="1076"/>
        <pc:sldMkLst>
          <pc:docMk/>
          <pc:sldMk cId="3847449798" sldId="292"/>
        </pc:sldMkLst>
        <pc:spChg chg="mod">
          <ac:chgData name="Bharath Neelakrishnan" userId="717bf2b6eb1e510d" providerId="LiveId" clId="{569F6A87-99D0-4DD3-A71A-DC5BA788736F}" dt="2025-01-30T11:38:50.859" v="845" actId="1076"/>
          <ac:spMkLst>
            <pc:docMk/>
            <pc:sldMk cId="3847449798" sldId="292"/>
            <ac:spMk id="2" creationId="{A4AD9C68-642C-66D1-6A85-D12A15B8A120}"/>
          </ac:spMkLst>
        </pc:spChg>
        <pc:picChg chg="add mod">
          <ac:chgData name="Bharath Neelakrishnan" userId="717bf2b6eb1e510d" providerId="LiveId" clId="{569F6A87-99D0-4DD3-A71A-DC5BA788736F}" dt="2025-01-30T11:38:23.133" v="840" actId="1076"/>
          <ac:picMkLst>
            <pc:docMk/>
            <pc:sldMk cId="3847449798" sldId="292"/>
            <ac:picMk id="5" creationId="{77782E14-9452-F61B-5864-4508A97DC6C6}"/>
          </ac:picMkLst>
        </pc:picChg>
        <pc:picChg chg="del">
          <ac:chgData name="Bharath Neelakrishnan" userId="717bf2b6eb1e510d" providerId="LiveId" clId="{569F6A87-99D0-4DD3-A71A-DC5BA788736F}" dt="2025-01-30T11:38:08.164" v="835" actId="478"/>
          <ac:picMkLst>
            <pc:docMk/>
            <pc:sldMk cId="3847449798" sldId="292"/>
            <ac:picMk id="7" creationId="{B8CC3D97-E2A2-98F0-60A6-E0DF92D564A4}"/>
          </ac:picMkLst>
        </pc:picChg>
      </pc:sldChg>
      <pc:sldChg chg="addSp delSp modSp add mod ord">
        <pc:chgData name="Bharath Neelakrishnan" userId="717bf2b6eb1e510d" providerId="LiveId" clId="{569F6A87-99D0-4DD3-A71A-DC5BA788736F}" dt="2025-01-30T11:47:25.657" v="901"/>
        <pc:sldMkLst>
          <pc:docMk/>
          <pc:sldMk cId="1092042880" sldId="293"/>
        </pc:sldMkLst>
        <pc:spChg chg="mod">
          <ac:chgData name="Bharath Neelakrishnan" userId="717bf2b6eb1e510d" providerId="LiveId" clId="{569F6A87-99D0-4DD3-A71A-DC5BA788736F}" dt="2025-01-30T11:40:47.507" v="853" actId="14100"/>
          <ac:spMkLst>
            <pc:docMk/>
            <pc:sldMk cId="1092042880" sldId="293"/>
            <ac:spMk id="2" creationId="{6068D801-95F6-B70E-C138-9592CC63136C}"/>
          </ac:spMkLst>
        </pc:spChg>
        <pc:spChg chg="del">
          <ac:chgData name="Bharath Neelakrishnan" userId="717bf2b6eb1e510d" providerId="LiveId" clId="{569F6A87-99D0-4DD3-A71A-DC5BA788736F}" dt="2025-01-30T11:40:54.051" v="855" actId="21"/>
          <ac:spMkLst>
            <pc:docMk/>
            <pc:sldMk cId="1092042880" sldId="293"/>
            <ac:spMk id="3" creationId="{B4C0FE1A-4876-ABAB-9422-49743A4812C5}"/>
          </ac:spMkLst>
        </pc:spChg>
        <pc:picChg chg="del">
          <ac:chgData name="Bharath Neelakrishnan" userId="717bf2b6eb1e510d" providerId="LiveId" clId="{569F6A87-99D0-4DD3-A71A-DC5BA788736F}" dt="2025-01-30T11:40:11.142" v="848" actId="478"/>
          <ac:picMkLst>
            <pc:docMk/>
            <pc:sldMk cId="1092042880" sldId="293"/>
            <ac:picMk id="5" creationId="{56F286BB-F468-E020-04F4-EDA6BEAAD3CB}"/>
          </ac:picMkLst>
        </pc:picChg>
        <pc:picChg chg="add mod">
          <ac:chgData name="Bharath Neelakrishnan" userId="717bf2b6eb1e510d" providerId="LiveId" clId="{569F6A87-99D0-4DD3-A71A-DC5BA788736F}" dt="2025-01-30T11:41:03.737" v="858" actId="1076"/>
          <ac:picMkLst>
            <pc:docMk/>
            <pc:sldMk cId="1092042880" sldId="293"/>
            <ac:picMk id="6" creationId="{4A25AADF-7872-66EB-1789-52EA0F8D2190}"/>
          </ac:picMkLst>
        </pc:picChg>
      </pc:sldChg>
      <pc:sldChg chg="addSp delSp modSp add del mod">
        <pc:chgData name="Bharath Neelakrishnan" userId="717bf2b6eb1e510d" providerId="LiveId" clId="{569F6A87-99D0-4DD3-A71A-DC5BA788736F}" dt="2025-01-30T11:46:30.522" v="887" actId="2696"/>
        <pc:sldMkLst>
          <pc:docMk/>
          <pc:sldMk cId="1331086585" sldId="294"/>
        </pc:sldMkLst>
        <pc:spChg chg="add del mod">
          <ac:chgData name="Bharath Neelakrishnan" userId="717bf2b6eb1e510d" providerId="LiveId" clId="{569F6A87-99D0-4DD3-A71A-DC5BA788736F}" dt="2025-01-30T11:45:12.416" v="879" actId="20577"/>
          <ac:spMkLst>
            <pc:docMk/>
            <pc:sldMk cId="1331086585" sldId="294"/>
            <ac:spMk id="5" creationId="{1B091865-FD4C-19D7-9179-BF0F17B3260F}"/>
          </ac:spMkLst>
        </pc:spChg>
        <pc:graphicFrameChg chg="add mod">
          <ac:chgData name="Bharath Neelakrishnan" userId="717bf2b6eb1e510d" providerId="LiveId" clId="{569F6A87-99D0-4DD3-A71A-DC5BA788736F}" dt="2025-01-30T11:45:10.194" v="878"/>
          <ac:graphicFrameMkLst>
            <pc:docMk/>
            <pc:sldMk cId="1331086585" sldId="294"/>
            <ac:graphicFrameMk id="2" creationId="{DB542BDD-4920-765F-FFBC-671BC1402369}"/>
          </ac:graphicFrameMkLst>
        </pc:graphicFrameChg>
      </pc:sldChg>
      <pc:sldChg chg="addSp delSp modSp add mod ord">
        <pc:chgData name="Bharath Neelakrishnan" userId="717bf2b6eb1e510d" providerId="LiveId" clId="{569F6A87-99D0-4DD3-A71A-DC5BA788736F}" dt="2025-01-30T11:47:55.926" v="913"/>
        <pc:sldMkLst>
          <pc:docMk/>
          <pc:sldMk cId="85185278" sldId="295"/>
        </pc:sldMkLst>
        <pc:spChg chg="del">
          <ac:chgData name="Bharath Neelakrishnan" userId="717bf2b6eb1e510d" providerId="LiveId" clId="{569F6A87-99D0-4DD3-A71A-DC5BA788736F}" dt="2025-01-30T11:45:40.980" v="882"/>
          <ac:spMkLst>
            <pc:docMk/>
            <pc:sldMk cId="85185278" sldId="295"/>
            <ac:spMk id="3" creationId="{5B84807F-FFC9-9EF6-2019-9DB80D3168C5}"/>
          </ac:spMkLst>
        </pc:spChg>
        <pc:graphicFrameChg chg="add mod modGraphic">
          <ac:chgData name="Bharath Neelakrishnan" userId="717bf2b6eb1e510d" providerId="LiveId" clId="{569F6A87-99D0-4DD3-A71A-DC5BA788736F}" dt="2025-01-30T11:46:12.699" v="886" actId="120"/>
          <ac:graphicFrameMkLst>
            <pc:docMk/>
            <pc:sldMk cId="85185278" sldId="295"/>
            <ac:graphicFrameMk id="4" creationId="{FB5D3D06-DE9C-08A7-27F7-98DEB21ACCF3}"/>
          </ac:graphicFrameMkLst>
        </pc:graphicFrameChg>
        <pc:picChg chg="del">
          <ac:chgData name="Bharath Neelakrishnan" userId="717bf2b6eb1e510d" providerId="LiveId" clId="{569F6A87-99D0-4DD3-A71A-DC5BA788736F}" dt="2025-01-30T11:45:23.442" v="881" actId="478"/>
          <ac:picMkLst>
            <pc:docMk/>
            <pc:sldMk cId="85185278" sldId="295"/>
            <ac:picMk id="7" creationId="{148079B7-D5E8-E230-6D18-A51A4E56923E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bmp>
</file>

<file path=ppt/media/image17.png>
</file>

<file path=ppt/media/image18.png>
</file>

<file path=ppt/media/image19.png>
</file>

<file path=ppt/media/image2.png>
</file>

<file path=ppt/media/image3.png>
</file>

<file path=ppt/media/image4.bmp>
</file>

<file path=ppt/media/image5.png>
</file>

<file path=ppt/media/image6.png>
</file>

<file path=ppt/media/image7.jpg>
</file>

<file path=ppt/media/image8.bmp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309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54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480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438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3587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364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70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72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29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902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575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898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b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bmp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b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9854" y="499872"/>
            <a:ext cx="5709690" cy="2938873"/>
          </a:xfrm>
        </p:spPr>
        <p:txBody>
          <a:bodyPr>
            <a:normAutofit/>
          </a:bodyPr>
          <a:lstStyle/>
          <a:p>
            <a:r>
              <a:rPr lang="en-IN" sz="2800" dirty="0"/>
              <a:t>Locking/Unlocking Decision System Based on Person Identity Recognition</a:t>
            </a:r>
            <a:br>
              <a:rPr lang="en-IN" sz="3600" dirty="0"/>
            </a:br>
            <a:br>
              <a:rPr lang="en-IN" sz="3600" dirty="0"/>
            </a:br>
            <a:r>
              <a:rPr lang="en-IN" sz="2000" dirty="0"/>
              <a:t>Sub topic:</a:t>
            </a:r>
            <a:br>
              <a:rPr lang="en-IN" sz="3600" dirty="0"/>
            </a:br>
            <a:r>
              <a:rPr lang="en-IN" sz="2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Integrated Locking System Based on Face and Voice Recognition with Security Questions</a:t>
            </a:r>
            <a:br>
              <a:rPr lang="en-IN" sz="2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sz="2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3816096"/>
            <a:ext cx="4132963" cy="1494007"/>
          </a:xfrm>
        </p:spPr>
        <p:txBody>
          <a:bodyPr>
            <a:normAutofit fontScale="92500" lnSpcReduction="10000"/>
          </a:bodyPr>
          <a:lstStyle/>
          <a:p>
            <a:endParaRPr lang="fr-FR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Author: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Bharath Neelakrishnan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Supervisor: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Audrius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Zajančkauskas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cap="none" dirty="0">
              <a:latin typeface="Arial" panose="020B0604020202020204" pitchFamily="34" charset="0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IN" sz="17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Date</a:t>
            </a:r>
            <a:r>
              <a:rPr lang="en-IN" sz="17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30/01/2025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BA2CDE-602C-FD4E-24BC-7CAA6D78F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543" y="312971"/>
            <a:ext cx="3042169" cy="11491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A77CD3-E088-57BD-801E-2E9E67511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7693" y="3625646"/>
            <a:ext cx="2331515" cy="23366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A4178-FE8B-8FBA-578F-15F711026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E87E0-0E82-8464-9274-E5F937930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Proposed Solution</a:t>
            </a:r>
            <a:endParaRPr sz="28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C2259-383F-5559-4676-3D7853709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0" y="2015733"/>
            <a:ext cx="6571343" cy="3450613"/>
          </a:xfrm>
        </p:spPr>
        <p:txBody>
          <a:bodyPr>
            <a:norm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Integrated Multi-Layer Security</a:t>
            </a:r>
            <a:r>
              <a:rPr lang="en-IN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Face Recognition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3D facial landmark extraction.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Voice Recognition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5-second voice sample validation.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Security Questions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Personalized cognitive challenges.</a:t>
            </a:r>
          </a:p>
          <a:p>
            <a:pPr marL="0" indent="0">
              <a:buNone/>
            </a:pPr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942CBD-15D6-189B-038A-EED1AF327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394" y="4383176"/>
            <a:ext cx="28575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64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B79B42-3923-1677-21E2-9FC9D54B08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9E85C-DBBB-20DA-432A-7EB424937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System Architecture</a:t>
            </a:r>
            <a:endParaRPr sz="28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57E55-91C9-A2D4-E52D-23187042A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0" y="2015733"/>
            <a:ext cx="6571343" cy="3450613"/>
          </a:xfrm>
        </p:spPr>
        <p:txBody>
          <a:bodyPr>
            <a:no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Modules</a:t>
            </a:r>
            <a:r>
              <a:rPr lang="en-IN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Registration: </a:t>
            </a: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Face data, voice recording, security questions.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Authentication: </a:t>
            </a: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Face recognition, voice matching, security question validation.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User Management: </a:t>
            </a: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Add, delete, and manage user data.</a:t>
            </a:r>
          </a:p>
        </p:txBody>
      </p:sp>
    </p:spTree>
    <p:extLst>
      <p:ext uri="{BB962C8B-B14F-4D97-AF65-F5344CB8AC3E}">
        <p14:creationId xmlns:p14="http://schemas.microsoft.com/office/powerpoint/2010/main" val="2119487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AC7C3-F41E-4F2F-B206-FA5B6EB89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D4CCD-D159-7833-14F9-742CF6840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8043" y="682600"/>
            <a:ext cx="6269628" cy="1049235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Implementation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678B7-0B0D-8496-6A09-BBD620DC2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8043" y="2015733"/>
            <a:ext cx="5967911" cy="3450613"/>
          </a:xfrm>
        </p:spPr>
        <p:txBody>
          <a:bodyPr>
            <a:norm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255E84-E5FC-DD16-19B0-C8CBF32DA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36" y="97761"/>
            <a:ext cx="8449055" cy="596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86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1A199-6F75-3593-E529-E3BE96072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8D801-95F6-B70E-C138-9592CC631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826" y="190913"/>
            <a:ext cx="8428413" cy="1049235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dirty="0">
                <a:latin typeface="Arial Rounded MT Bold" panose="020F0704030504030204" pitchFamily="34" charset="0"/>
              </a:rPr>
              <a:t>Real-time Authentication &amp; Decision-Making Process Flowchart </a:t>
            </a:r>
            <a:endParaRPr lang="en-IN" sz="1600" kern="100" dirty="0">
              <a:effectLst/>
              <a:latin typeface="Arial Rounded MT Bold" panose="020F07040305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25AADF-7872-66EB-1789-52EA0F8D2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954" y="586483"/>
            <a:ext cx="8090091" cy="592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42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F621D-3F89-B1C9-E0E0-700324225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5B937-DF4B-DCB7-E97F-A4237FF93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264" y="207264"/>
            <a:ext cx="8717280" cy="57302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b="1" dirty="0"/>
              <a:t>PROTOTYPE  AND IMPLEMENTATION: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System Workflow: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User </a:t>
            </a:r>
            <a:r>
              <a:rPr lang="en-IN" b="1" dirty="0" err="1"/>
              <a:t>Enrollment</a:t>
            </a:r>
            <a:r>
              <a:rPr lang="en-IN" b="1" dirty="0"/>
              <a:t>:</a:t>
            </a:r>
            <a:r>
              <a:rPr lang="en-IN" dirty="0"/>
              <a:t> Captures and stores biometric data securely.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Authentication Process:</a:t>
            </a:r>
            <a:r>
              <a:rPr lang="en-IN" dirty="0"/>
              <a:t> Requires success in face, voice, and cognitive verification.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Decision Module:</a:t>
            </a:r>
            <a:r>
              <a:rPr lang="en-IN" dirty="0"/>
              <a:t> Grants or denies access based on weighted scores.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Liveness Detection Techniques: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Face Recognition:</a:t>
            </a:r>
            <a:r>
              <a:rPr lang="en-IN" dirty="0"/>
              <a:t> Eye-blink detection to prevent photo-based spoofing.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Voice Recognition:</a:t>
            </a:r>
            <a:r>
              <a:rPr lang="en-IN" dirty="0"/>
              <a:t> Anti-replay attack mechanism.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Implementation Tools: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Programming Language:</a:t>
            </a:r>
            <a:r>
              <a:rPr lang="en-IN" dirty="0"/>
              <a:t> Python.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Frameworks Used:</a:t>
            </a:r>
            <a:r>
              <a:rPr lang="en-IN" dirty="0"/>
              <a:t> TensorFlow, OpenCV, </a:t>
            </a:r>
            <a:r>
              <a:rPr lang="en-IN" dirty="0" err="1"/>
              <a:t>Mediapipe</a:t>
            </a:r>
            <a:r>
              <a:rPr lang="en-IN" dirty="0"/>
              <a:t>, </a:t>
            </a:r>
            <a:r>
              <a:rPr lang="en-IN" dirty="0" err="1"/>
              <a:t>DeepSpeech</a:t>
            </a:r>
            <a:r>
              <a:rPr lang="en-IN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Database:</a:t>
            </a:r>
            <a:r>
              <a:rPr lang="en-IN" dirty="0"/>
              <a:t> Secure encrypted biometric data storage.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Prototype Screenshots:</a:t>
            </a:r>
            <a:r>
              <a:rPr lang="en-IN" dirty="0"/>
              <a:t> (Include UI images)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sz="2000" kern="100" dirty="0">
              <a:effectLst/>
              <a:latin typeface="Gadugi" panose="020B0502040204020203" pitchFamily="34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4745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83784-7FD4-7FAE-F628-5813F6623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38981-151A-444C-776F-3F9FCE36C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b="1" dirty="0"/>
              <a:t>Evaluation and Testing Results</a:t>
            </a:r>
            <a:endParaRPr sz="2400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DE47B-1352-53B7-6E73-E3D06B5AF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0" y="2015733"/>
            <a:ext cx="6571343" cy="3450613"/>
          </a:xfrm>
        </p:spPr>
        <p:txBody>
          <a:bodyPr>
            <a:no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sz="2000" kern="100" dirty="0">
              <a:effectLst/>
              <a:latin typeface="Gadugi" panose="020B0502040204020203" pitchFamily="34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9F6BF4D-AA3A-048A-3E96-95E181908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7" y="1635930"/>
            <a:ext cx="9063983" cy="278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01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9CC45-17E0-45E1-B8AC-46E4966D3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D9C68-642C-66D1-6A85-D12A15B8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78" y="648862"/>
            <a:ext cx="6269628" cy="1049235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latin typeface="Arial Black" panose="020B0A04020102020204" pitchFamily="34" charset="0"/>
              </a:rPr>
              <a:t>Python Libraries</a:t>
            </a:r>
            <a:endParaRPr lang="en-IN" sz="2000" kern="100" dirty="0">
              <a:effectLst/>
              <a:latin typeface="Arial Black" panose="020B0A04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99D4E-A1BE-DD68-353E-E68E8390E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8043" y="2015733"/>
            <a:ext cx="5967911" cy="3450613"/>
          </a:xfrm>
        </p:spPr>
        <p:txBody>
          <a:bodyPr>
            <a:norm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782E14-9452-F61B-5864-4508A97DC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78" y="1173480"/>
            <a:ext cx="7900840" cy="451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449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6E1CA-EFBA-39F2-9DC9-D0B0A3908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E430-34A6-06B1-4D1F-8F17A7EFE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Technologies Used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46C20-FEE1-1D39-10DF-44D2A7572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0" y="2015733"/>
            <a:ext cx="6571343" cy="3450613"/>
          </a:xfrm>
        </p:spPr>
        <p:txBody>
          <a:bodyPr>
            <a:norm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Programming Language</a:t>
            </a:r>
            <a:r>
              <a:rPr lang="en-IN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	Python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Libraries</a:t>
            </a:r>
            <a:r>
              <a:rPr lang="en-IN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 err="1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Mediapipe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 (Face Recognition).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OpenCV (Image and video processing).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 err="1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SpeechRecognition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 (Voice Processing).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pyttsx3 (Text-to-Speech).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NumPy (Data computations).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E1294D-54EF-C4EC-5B58-29CABB0C7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81" y="2466975"/>
            <a:ext cx="1137242" cy="1504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50DD6D-889A-ABEB-6264-0191555B2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730" y="1853755"/>
            <a:ext cx="2361438" cy="16565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FA4A8A-D88E-4D09-6E4E-3036477FB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265" y="4462805"/>
            <a:ext cx="2876550" cy="15906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EFE3EE-63EB-1011-76F4-393725BA4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381" y="4543767"/>
            <a:ext cx="170095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69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12E98-7517-00F0-0B37-26300AD91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FD89-7AB5-C1A1-0812-D7D90388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Implementation</a:t>
            </a:r>
            <a:endParaRPr sz="28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B6019-E58F-8D6F-8D98-4A409E978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0" y="2015733"/>
            <a:ext cx="6571343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Data Storage</a:t>
            </a:r>
            <a:r>
              <a:rPr lang="en-IN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Face Data: </a:t>
            </a:r>
            <a:r>
              <a:rPr lang="en-IN" sz="2000" kern="100" dirty="0" err="1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face_data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/&lt;</a:t>
            </a:r>
            <a:r>
              <a:rPr lang="en-IN" sz="2000" kern="100" dirty="0" err="1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user_id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&gt;.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Voice Data: </a:t>
            </a:r>
            <a:r>
              <a:rPr lang="en-IN" sz="2000" kern="100" dirty="0" err="1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voice_data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/&lt;</a:t>
            </a:r>
            <a:r>
              <a:rPr lang="en-IN" sz="2000" kern="100" dirty="0" err="1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user_id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&gt;.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Security Questions: </a:t>
            </a:r>
            <a:r>
              <a:rPr lang="en-IN" sz="2000" kern="100" dirty="0" err="1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security_questions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/&lt;</a:t>
            </a:r>
            <a:r>
              <a:rPr lang="en-IN" sz="2000" kern="100" dirty="0" err="1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user_id</a:t>
            </a: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&gt;.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Workflow</a:t>
            </a:r>
            <a:r>
              <a:rPr lang="en-IN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Registration: Captures data.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Unlocking: Matches and validates user inputs.</a:t>
            </a:r>
          </a:p>
        </p:txBody>
      </p:sp>
    </p:spTree>
    <p:extLst>
      <p:ext uri="{BB962C8B-B14F-4D97-AF65-F5344CB8AC3E}">
        <p14:creationId xmlns:p14="http://schemas.microsoft.com/office/powerpoint/2010/main" val="3354182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C84D6-32C9-10B4-6211-2031A108A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3DFB6-BF27-683F-55E0-7E1B811F7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b="1" dirty="0"/>
              <a:t>Challenges and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7AED7-064C-AC4C-5DBA-3ABBD661B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104" y="1524000"/>
            <a:ext cx="8193024" cy="4529479"/>
          </a:xfrm>
        </p:spPr>
        <p:txBody>
          <a:bodyPr>
            <a:normAutofit/>
          </a:bodyPr>
          <a:lstStyle/>
          <a:p>
            <a:endParaRPr lang="en-IN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/>
              <a:t>Challenges Faced:</a:t>
            </a:r>
            <a:endParaRPr lang="en-IN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Spoofing Attacks:</a:t>
            </a:r>
            <a:r>
              <a:rPr lang="en-IN" sz="1800" dirty="0"/>
              <a:t> Implemented </a:t>
            </a:r>
            <a:r>
              <a:rPr lang="en-IN" sz="1800" b="1" dirty="0"/>
              <a:t>liveness detection</a:t>
            </a:r>
            <a:r>
              <a:rPr lang="en-IN" sz="1800" dirty="0"/>
              <a:t> for face and voice.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Environmental Factors:</a:t>
            </a:r>
            <a:r>
              <a:rPr lang="en-IN" sz="1800" dirty="0"/>
              <a:t> Normalization techniques for varying lighting &amp; noise.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Usability Concerns:</a:t>
            </a:r>
            <a:r>
              <a:rPr lang="en-IN" sz="1800" dirty="0"/>
              <a:t> Optimized authentication time to be </a:t>
            </a:r>
            <a:r>
              <a:rPr lang="en-IN" sz="1800" b="1" dirty="0"/>
              <a:t>&lt; 5 seconds</a:t>
            </a:r>
            <a:r>
              <a:rPr lang="en-IN" sz="1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/>
              <a:t>How We Overcame Them:</a:t>
            </a:r>
            <a:endParaRPr lang="en-IN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dirty="0"/>
              <a:t>Adaptive authentication compensates for temporary failures.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dirty="0"/>
              <a:t>Dynamic cognitive security prevents brute-force guessing.</a:t>
            </a:r>
          </a:p>
          <a:p>
            <a:pPr marL="0" indent="0">
              <a:buNone/>
            </a:pPr>
            <a:endParaRPr lang="en-IN" sz="2000" kern="100" dirty="0">
              <a:effectLst/>
              <a:latin typeface="Gadugi" panose="020B0502040204020203" pitchFamily="34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262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Overview</a:t>
            </a:r>
            <a:endParaRPr sz="28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3491" y="2015733"/>
            <a:ext cx="6571343" cy="3738891"/>
          </a:xfrm>
        </p:spPr>
        <p:txBody>
          <a:bodyPr>
            <a:no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Cascadia Mono" panose="020B0609020000020004" pitchFamily="49" charset="0"/>
              </a:rPr>
              <a:t>Objective</a:t>
            </a:r>
            <a:r>
              <a:rPr lang="en-IN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Cascadia Mono" panose="020B0609020000020004" pitchFamily="49" charset="0"/>
              </a:rPr>
              <a:t>: 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Cascadia Mono" panose="020B0609020000020004" pitchFamily="49" charset="0"/>
              </a:rPr>
              <a:t>Develop a secure locking system integrating facial recognition, voice recognition, and security questions.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Cascadia Mono" panose="020B0609020000020004" pitchFamily="49" charset="0"/>
              </a:rPr>
              <a:t>Key Features</a:t>
            </a:r>
            <a:r>
              <a:rPr lang="en-IN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Cascadia Mono" panose="020B0609020000020004" pitchFamily="49" charset="0"/>
              </a:rPr>
              <a:t>: 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Cascadia Mono" panose="020B0609020000020004" pitchFamily="49" charset="0"/>
              </a:rPr>
              <a:t>Multi-factor authentication.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Cascadia Mono" panose="020B0609020000020004" pitchFamily="49" charset="0"/>
              </a:rPr>
              <a:t>Real-time processing.</a:t>
            </a:r>
            <a:endParaRPr lang="en-IN" sz="2000" kern="100" dirty="0">
              <a:latin typeface="Gadugi" panose="020B0502040204020203" pitchFamily="34" charset="0"/>
              <a:ea typeface="Gadugi" panose="020B0502040204020203" pitchFamily="34" charset="0"/>
              <a:cs typeface="Cascadia Mono" panose="020B0609020000020004" pitchFamily="49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Cascadia Mono" panose="020B0609020000020004" pitchFamily="49" charset="0"/>
              </a:rPr>
              <a:t>User-friendly interface</a:t>
            </a:r>
            <a:endParaRPr lang="en-IN" sz="2000" dirty="0">
              <a:latin typeface="Gadugi" panose="020B0502040204020203" pitchFamily="34" charset="0"/>
              <a:ea typeface="Gadugi" panose="020B0502040204020203" pitchFamily="34" charset="0"/>
              <a:cs typeface="Cascadia Mono" panose="020B06090200000200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4A54C9-3E08-DCB0-6DC2-F5BF5E7E2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056" y="3727894"/>
            <a:ext cx="2619375" cy="174307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AD005-9446-0971-5C42-9B0089D4E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502E7-CCFE-9D4C-C2B4-6432DAE61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8851" y="0"/>
            <a:ext cx="6269628" cy="1049235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Flow Chart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5C7D74-AC30-F05C-B197-7E612684B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7186" y="318487"/>
            <a:ext cx="6572958" cy="5749453"/>
          </a:xfrm>
        </p:spPr>
      </p:pic>
    </p:spTree>
    <p:extLst>
      <p:ext uri="{BB962C8B-B14F-4D97-AF65-F5344CB8AC3E}">
        <p14:creationId xmlns:p14="http://schemas.microsoft.com/office/powerpoint/2010/main" val="31251683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3907C-FE47-00B6-DB72-3735029F0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A7708-17A2-D1A0-AFF1-127FBCC58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 Conclusion</a:t>
            </a:r>
            <a:endParaRPr lang="en-IN" sz="2800" kern="100" dirty="0">
              <a:effectLst/>
              <a:latin typeface="Gadugi" panose="020B0502040204020203" pitchFamily="34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AB939B-216D-C6B9-1ADA-48DF2DEB4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221" y="172402"/>
            <a:ext cx="3028950" cy="1514475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A3EC87CC-D8AD-7581-2343-E3ED92620B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5488" y="1994107"/>
            <a:ext cx="8400289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Takeaways: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latin typeface="Arial" panose="020B0604020202020204" pitchFamily="34" charset="0"/>
              </a:rPr>
              <a:t>Developed a secure, multi-modal authentication system.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latin typeface="Arial" panose="020B0604020202020204" pitchFamily="34" charset="0"/>
              </a:rPr>
              <a:t>High security (96% accuracy) while maintaining usability.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latin typeface="Arial" panose="020B0604020202020204" pitchFamily="34" charset="0"/>
              </a:rPr>
              <a:t>Future scope: AI-powered security, expanded biometrics, blockchain </a:t>
            </a:r>
            <a:r>
              <a:rPr lang="en-US" altLang="en-US" sz="1800" dirty="0" err="1">
                <a:latin typeface="Arial" panose="020B0604020202020204" pitchFamily="34" charset="0"/>
              </a:rPr>
              <a:t>integratio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18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Final Thoughts: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Addresses real-world security concerns effectively.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Balances security with user convenience.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 be applied in enterprise and personal security domains.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769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ED7E7-B409-079A-F7DF-ED83DA8E0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E582-4237-E9D2-27D6-831FA7FA0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Future Scope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EB9BD8-1C1F-DA92-F69E-82D7F483C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711" y="134302"/>
            <a:ext cx="2867025" cy="1590675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7110882-AE31-610C-4BAA-0401453F1AD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6033" y="2270996"/>
            <a:ext cx="836371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System Enhancements: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Expand biometric authentication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fingerprint &amp; iris scanning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AI-based anomaly detection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identify fraud.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blockchain-based identity verification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decentralized security.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Broader Applications: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 home security.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enterprise authentication.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IoT-based authentication systems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6594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3AA15-5A93-8F9A-458F-11B91197E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28B8D2-1E51-32B6-DD1B-921397C028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7529" y="499872"/>
            <a:ext cx="7903265" cy="444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09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A8B63-2955-01F3-0F37-64A691AE0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E1B15-994C-4C5F-AC4F-0D703F0E5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Introduction</a:t>
            </a:r>
            <a:endParaRPr sz="36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72955-47DC-1C3A-4DEE-3D703E6F4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1" y="2015733"/>
            <a:ext cx="6571343" cy="3738891"/>
          </a:xfrm>
        </p:spPr>
        <p:txBody>
          <a:bodyPr>
            <a:noAutofit/>
          </a:bodyPr>
          <a:lstStyle/>
          <a:p>
            <a:r>
              <a:rPr lang="en-IN" dirty="0"/>
              <a:t>Traditional authentication methods (e.g., passwords, PINs) are vulnerable.</a:t>
            </a:r>
          </a:p>
          <a:p>
            <a:r>
              <a:rPr lang="en-IN" dirty="0"/>
              <a:t>Multi-Factor Authentication (MFA) enhances security.</a:t>
            </a:r>
          </a:p>
          <a:p>
            <a:r>
              <a:rPr lang="en-IN" dirty="0"/>
              <a:t>Proposed system integrates facial recognition, voice authentication, and cognitive security</a:t>
            </a:r>
            <a:endParaRPr lang="en-IN" sz="2000" dirty="0">
              <a:latin typeface="Gadugi" panose="020B0502040204020203" pitchFamily="34" charset="0"/>
              <a:ea typeface="Gadugi" panose="020B0502040204020203" pitchFamily="34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094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BDD63-EEB1-0308-E86A-6E2DEC966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73A83-A62E-A648-E3D0-3C3F3E16D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203" y="804520"/>
            <a:ext cx="6571343" cy="1049235"/>
          </a:xfrm>
        </p:spPr>
        <p:txBody>
          <a:bodyPr>
            <a:normAutofit/>
          </a:bodyPr>
          <a:lstStyle/>
          <a:p>
            <a:r>
              <a:rPr lang="en-IN" sz="3600" dirty="0"/>
              <a:t>Goals and Tasks</a:t>
            </a:r>
            <a:endParaRPr sz="36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419C0C2-7185-95B6-651A-E91448CB9D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6448" y="1847101"/>
            <a:ext cx="8193023" cy="3754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secure, robust, and user-friendly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authentication system.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vulnerabilities in existing authentication methods.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hybrid authentication system (face + voice + cognitive security).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spoof detection and liveness verification.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Evaluate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system performance based on real-world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438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C66C7F-657E-6ED5-D993-459EA8837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D49A0512-0B99-B66F-D8DD-768B2924CC4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5344" y="6246"/>
            <a:ext cx="8851392" cy="5858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IN" sz="2400" b="1" dirty="0"/>
              <a:t>LITERATURE REVIEW: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/>
              <a:t>Facial Recognition:</a:t>
            </a:r>
            <a:endParaRPr lang="en-IN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dirty="0" err="1"/>
              <a:t>FaceNet</a:t>
            </a:r>
            <a:r>
              <a:rPr lang="en-IN" sz="1800" dirty="0"/>
              <a:t> &amp; </a:t>
            </a:r>
            <a:r>
              <a:rPr lang="en-IN" sz="1800" dirty="0" err="1"/>
              <a:t>Mediapipe</a:t>
            </a:r>
            <a:r>
              <a:rPr lang="en-IN" sz="1800" dirty="0"/>
              <a:t> used for high-accuracy facial verification.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Challenges:</a:t>
            </a:r>
            <a:r>
              <a:rPr lang="en-IN" sz="1800" dirty="0"/>
              <a:t> Lighting, pose variations, spoofing (deepfake attacks).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/>
              <a:t>Voice Authentication:</a:t>
            </a:r>
            <a:endParaRPr lang="en-IN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dirty="0"/>
              <a:t>Uses </a:t>
            </a:r>
            <a:r>
              <a:rPr lang="en-IN" sz="1800" dirty="0" err="1"/>
              <a:t>DeepSpeech</a:t>
            </a:r>
            <a:r>
              <a:rPr lang="en-IN" sz="1800" dirty="0"/>
              <a:t> &amp; MFCCs to </a:t>
            </a:r>
            <a:r>
              <a:rPr lang="en-IN" sz="1800" dirty="0" err="1"/>
              <a:t>analyze</a:t>
            </a:r>
            <a:r>
              <a:rPr lang="en-IN" sz="1800" dirty="0"/>
              <a:t> voice patterns.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Challenges:</a:t>
            </a:r>
            <a:r>
              <a:rPr lang="en-IN" sz="1800" dirty="0"/>
              <a:t> Background noise, replay attacks, and voice synthesis.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/>
              <a:t>Multi-Factor Authentication (MFA):</a:t>
            </a:r>
            <a:endParaRPr lang="en-IN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dirty="0"/>
              <a:t>Cognitive security questions improve authentication security.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Research Gap:</a:t>
            </a:r>
            <a:r>
              <a:rPr lang="en-IN" sz="1800" dirty="0"/>
              <a:t> Limited studies on real-world usability of hybrid MFA.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/>
              <a:t> Contribution:</a:t>
            </a:r>
            <a:endParaRPr lang="en-IN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dirty="0"/>
              <a:t>A </a:t>
            </a:r>
            <a:r>
              <a:rPr lang="en-IN" sz="1800" b="1" dirty="0"/>
              <a:t>multi-modal approach</a:t>
            </a:r>
            <a:r>
              <a:rPr lang="en-IN" sz="1800" dirty="0"/>
              <a:t> that compensates for weaknesses in individual modalities.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101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1597E-0219-634D-4A8A-C046D5BB5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453E8-768C-449F-95D3-0E3F6ACF4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8043" y="682600"/>
            <a:ext cx="6269628" cy="1049235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Implementation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B5D3D06-DE9C-08A7-27F7-98DEB21ACC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8058314"/>
              </p:ext>
            </p:extLst>
          </p:nvPr>
        </p:nvGraphicFramePr>
        <p:xfrm>
          <a:off x="329184" y="109728"/>
          <a:ext cx="8449056" cy="63270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08176">
                  <a:extLst>
                    <a:ext uri="{9D8B030D-6E8A-4147-A177-3AD203B41FA5}">
                      <a16:colId xmlns:a16="http://schemas.microsoft.com/office/drawing/2014/main" val="3920186357"/>
                    </a:ext>
                  </a:extLst>
                </a:gridCol>
                <a:gridCol w="1408176">
                  <a:extLst>
                    <a:ext uri="{9D8B030D-6E8A-4147-A177-3AD203B41FA5}">
                      <a16:colId xmlns:a16="http://schemas.microsoft.com/office/drawing/2014/main" val="2750372671"/>
                    </a:ext>
                  </a:extLst>
                </a:gridCol>
                <a:gridCol w="1408176">
                  <a:extLst>
                    <a:ext uri="{9D8B030D-6E8A-4147-A177-3AD203B41FA5}">
                      <a16:colId xmlns:a16="http://schemas.microsoft.com/office/drawing/2014/main" val="1242212525"/>
                    </a:ext>
                  </a:extLst>
                </a:gridCol>
                <a:gridCol w="1408176">
                  <a:extLst>
                    <a:ext uri="{9D8B030D-6E8A-4147-A177-3AD203B41FA5}">
                      <a16:colId xmlns:a16="http://schemas.microsoft.com/office/drawing/2014/main" val="3443668546"/>
                    </a:ext>
                  </a:extLst>
                </a:gridCol>
                <a:gridCol w="1408176">
                  <a:extLst>
                    <a:ext uri="{9D8B030D-6E8A-4147-A177-3AD203B41FA5}">
                      <a16:colId xmlns:a16="http://schemas.microsoft.com/office/drawing/2014/main" val="513045138"/>
                    </a:ext>
                  </a:extLst>
                </a:gridCol>
                <a:gridCol w="1408176">
                  <a:extLst>
                    <a:ext uri="{9D8B030D-6E8A-4147-A177-3AD203B41FA5}">
                      <a16:colId xmlns:a16="http://schemas.microsoft.com/office/drawing/2014/main" val="1462183017"/>
                    </a:ext>
                  </a:extLst>
                </a:gridCol>
              </a:tblGrid>
              <a:tr h="2741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Study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Methodology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Dataset Used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Accuracy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Strengths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Limitations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extLst>
                  <a:ext uri="{0D108BD9-81ED-4DB2-BD59-A6C34878D82A}">
                    <a16:rowId xmlns:a16="http://schemas.microsoft.com/office/drawing/2014/main" val="3050046170"/>
                  </a:ext>
                </a:extLst>
              </a:tr>
              <a:tr h="83625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Turk &amp; Pentland (1991)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Eigenfaces (PCA) for face recognition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ORL Database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~85%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Early face recognition model, efficient on small datasets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Poor performance under lighting variations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extLst>
                  <a:ext uri="{0D108BD9-81ED-4DB2-BD59-A6C34878D82A}">
                    <a16:rowId xmlns:a16="http://schemas.microsoft.com/office/drawing/2014/main" val="790325546"/>
                  </a:ext>
                </a:extLst>
              </a:tr>
              <a:tr h="555199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Belhumeur et al. (1997)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Fisherfaces (LDA) for feature extraction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FERET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~88%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Improved lighting invariance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Limited robustness against pose variations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extLst>
                  <a:ext uri="{0D108BD9-81ED-4DB2-BD59-A6C34878D82A}">
                    <a16:rowId xmlns:a16="http://schemas.microsoft.com/office/drawing/2014/main" val="2180261076"/>
                  </a:ext>
                </a:extLst>
              </a:tr>
              <a:tr h="69572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Taigman et al. (2014)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DeepFace (CNN-based)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Facebook dataset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97.35%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High accuracy, deep learning-based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Requires large computational resources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extLst>
                  <a:ext uri="{0D108BD9-81ED-4DB2-BD59-A6C34878D82A}">
                    <a16:rowId xmlns:a16="http://schemas.microsoft.com/office/drawing/2014/main" val="1189274120"/>
                  </a:ext>
                </a:extLst>
              </a:tr>
              <a:tr h="555199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Schroff et al. (2015)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FaceNet (Triplet loss-based CNN)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LFW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99.63%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Compact face embeddings, scalable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High memory requirements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extLst>
                  <a:ext uri="{0D108BD9-81ED-4DB2-BD59-A6C34878D82A}">
                    <a16:rowId xmlns:a16="http://schemas.microsoft.com/office/drawing/2014/main" val="2530326265"/>
                  </a:ext>
                </a:extLst>
              </a:tr>
              <a:tr h="555199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Li &amp; Jain (2019)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Anti-spoofing for face recognition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MSU MFSD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~95%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Spoof detection for deepfake prevention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Limited generalization to unseen attacks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extLst>
                  <a:ext uri="{0D108BD9-81ED-4DB2-BD59-A6C34878D82A}">
                    <a16:rowId xmlns:a16="http://schemas.microsoft.com/office/drawing/2014/main" val="130379119"/>
                  </a:ext>
                </a:extLst>
              </a:tr>
              <a:tr h="83625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Reynolds (1995)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Gaussian Mixture Model (GMM) for voice recognition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TIMIT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~80%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Early statistical model for speaker verification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Poor noise robustness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extLst>
                  <a:ext uri="{0D108BD9-81ED-4DB2-BD59-A6C34878D82A}">
                    <a16:rowId xmlns:a16="http://schemas.microsoft.com/office/drawing/2014/main" val="3400645849"/>
                  </a:ext>
                </a:extLst>
              </a:tr>
              <a:tr h="69572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Hannun et al. (2014)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DeepSpeech (RNN-based)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Librispeech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~96%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End-to-end deep learning-based, robust to noise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High computational cost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extLst>
                  <a:ext uri="{0D108BD9-81ED-4DB2-BD59-A6C34878D82A}">
                    <a16:rowId xmlns:a16="http://schemas.microsoft.com/office/drawing/2014/main" val="1416019675"/>
                  </a:ext>
                </a:extLst>
              </a:tr>
              <a:tr h="83625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Paul et al. (2020)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Voice Liveness Detection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Custom dataset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~94%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>
                          <a:effectLst/>
                        </a:rPr>
                        <a:t>Anti-spoofing measures for voice authentication</a:t>
                      </a:r>
                      <a:endParaRPr lang="en-IN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100" dirty="0">
                          <a:effectLst/>
                        </a:rPr>
                        <a:t>Limited dataset availability</a:t>
                      </a:r>
                      <a:endParaRPr lang="en-IN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938" marR="24938" marT="0" marB="0"/>
                </a:tc>
                <a:extLst>
                  <a:ext uri="{0D108BD9-81ED-4DB2-BD59-A6C34878D82A}">
                    <a16:rowId xmlns:a16="http://schemas.microsoft.com/office/drawing/2014/main" val="131415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18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8C8F4-53F4-4503-B634-FFD668225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D6616-A6A7-8BFF-B2A3-1B1784795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Problem Statement</a:t>
            </a:r>
            <a:endParaRPr lang="en-IN" sz="2800" kern="100" dirty="0">
              <a:effectLst/>
              <a:latin typeface="Gadugi" panose="020B0502040204020203" pitchFamily="34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0708-2307-DA71-2570-CA86F83B5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0" y="2015733"/>
            <a:ext cx="6571343" cy="3450613"/>
          </a:xfrm>
        </p:spPr>
        <p:txBody>
          <a:bodyPr>
            <a:norm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Challenges with Existing Systems</a:t>
            </a:r>
            <a:r>
              <a:rPr lang="en-IN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: 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Passwords are vulnerable to brute force attacks.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PIN codes can be observed or guessed.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2000" kern="100" dirty="0">
                <a:effectLst/>
                <a:latin typeface="Gadugi" panose="020B0502040204020203" pitchFamily="34" charset="0"/>
                <a:ea typeface="Gadugi" panose="020B0502040204020203" pitchFamily="34" charset="0"/>
                <a:cs typeface="Times New Roman" panose="02020603050405020304" pitchFamily="18" charset="0"/>
              </a:rPr>
              <a:t>Fingerprint recognition is affected by wear and environment.</a:t>
            </a:r>
          </a:p>
          <a:p>
            <a:pPr marL="0" indent="0">
              <a:buNone/>
            </a:pPr>
            <a:endParaRPr lang="en-IN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B75DE6-EDF7-C818-15EF-B147B3718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011" y="4113849"/>
            <a:ext cx="3028950" cy="15144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60C687-65F0-FB7B-73E5-312B107D2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168" y="577948"/>
            <a:ext cx="2950612" cy="106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589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D4CAB-D06B-DEBA-5642-9C693498F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F8EF58CE-88EF-3DBE-4990-BECA022C12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80288" y="576239"/>
            <a:ext cx="7888224" cy="5265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IN" sz="3200" b="1" dirty="0"/>
              <a:t>SYSTEM ARCHITECTURE: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User Interaction Layer:</a:t>
            </a:r>
            <a:r>
              <a:rPr lang="en-IN" dirty="0"/>
              <a:t> Captures user’s face and voice.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Preprocessing Layer:</a:t>
            </a:r>
            <a:r>
              <a:rPr lang="en-IN" dirty="0"/>
              <a:t> Normalization, noise reduction, and feature extraction.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Authentication Modules: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Face Recognition</a:t>
            </a:r>
            <a:r>
              <a:rPr lang="en-IN" dirty="0"/>
              <a:t> (</a:t>
            </a:r>
            <a:r>
              <a:rPr lang="en-IN" dirty="0" err="1"/>
              <a:t>FaceNet</a:t>
            </a:r>
            <a:r>
              <a:rPr lang="en-IN" dirty="0"/>
              <a:t> + </a:t>
            </a:r>
            <a:r>
              <a:rPr lang="en-IN" dirty="0" err="1"/>
              <a:t>Mediapipe</a:t>
            </a:r>
            <a:r>
              <a:rPr lang="en-IN" dirty="0"/>
              <a:t>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Voice Recognition</a:t>
            </a:r>
            <a:r>
              <a:rPr lang="en-IN" dirty="0"/>
              <a:t> (</a:t>
            </a:r>
            <a:r>
              <a:rPr lang="en-IN" dirty="0" err="1"/>
              <a:t>DeepSpeech</a:t>
            </a:r>
            <a:r>
              <a:rPr lang="en-IN" dirty="0"/>
              <a:t>, MFCCs).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Cognitive Security Questions</a:t>
            </a:r>
            <a:r>
              <a:rPr lang="en-IN" dirty="0"/>
              <a:t> (randomized challenges).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Decision-Making Module:</a:t>
            </a:r>
            <a:r>
              <a:rPr lang="en-IN" dirty="0"/>
              <a:t> </a:t>
            </a:r>
            <a:r>
              <a:rPr lang="en-IN" dirty="0" err="1"/>
              <a:t>Analyzes</a:t>
            </a:r>
            <a:r>
              <a:rPr lang="en-IN" dirty="0"/>
              <a:t> confidence scores from all three authentication methods.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Security Layer:</a:t>
            </a:r>
            <a:r>
              <a:rPr lang="en-IN" dirty="0"/>
              <a:t> AES-256 encryption for biometric data storage.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083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15637-BAEF-6903-656C-27E9EA122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F46F4-A6E6-01B0-3137-E781E9986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376" y="402336"/>
            <a:ext cx="8302752" cy="56814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b="1" dirty="0"/>
              <a:t>DATASET AND EXPERIMENTAL SETUP:</a:t>
            </a:r>
          </a:p>
          <a:p>
            <a:pPr marL="0" indent="0">
              <a:buNone/>
            </a:pPr>
            <a:endParaRPr lang="en-IN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/>
              <a:t>Datasets Used:</a:t>
            </a:r>
            <a:endParaRPr lang="en-IN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Face Recognition:</a:t>
            </a:r>
            <a:r>
              <a:rPr lang="en-IN" sz="1800" dirty="0"/>
              <a:t> </a:t>
            </a:r>
            <a:r>
              <a:rPr lang="en-IN" sz="1800" dirty="0" err="1"/>
              <a:t>Labeled</a:t>
            </a:r>
            <a:r>
              <a:rPr lang="en-IN" sz="1800" dirty="0"/>
              <a:t> Faces in the Wild (LFW).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Voice Recognition:</a:t>
            </a:r>
            <a:r>
              <a:rPr lang="en-IN" sz="1800" dirty="0"/>
              <a:t> </a:t>
            </a:r>
            <a:r>
              <a:rPr lang="en-IN" sz="1800" dirty="0" err="1"/>
              <a:t>VoxCeleb</a:t>
            </a:r>
            <a:r>
              <a:rPr lang="en-IN" sz="18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Cognitive Authentication:</a:t>
            </a:r>
            <a:r>
              <a:rPr lang="en-IN" sz="1800" dirty="0"/>
              <a:t> Custom-generated security challenges.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/>
              <a:t>Evaluation Metrics:</a:t>
            </a:r>
            <a:endParaRPr lang="en-IN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Accuracy</a:t>
            </a:r>
            <a:r>
              <a:rPr lang="en-IN" sz="1800" dirty="0"/>
              <a:t>, </a:t>
            </a:r>
            <a:r>
              <a:rPr lang="en-IN" sz="1800" b="1" dirty="0"/>
              <a:t>False Acceptance Rate (FAR)</a:t>
            </a:r>
            <a:r>
              <a:rPr lang="en-IN" sz="1800" dirty="0"/>
              <a:t>, </a:t>
            </a:r>
            <a:r>
              <a:rPr lang="en-IN" sz="1800" b="1" dirty="0"/>
              <a:t>False Rejection Rate (FRR)</a:t>
            </a:r>
            <a:r>
              <a:rPr lang="en-IN" sz="18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Response time</a:t>
            </a:r>
            <a:r>
              <a:rPr lang="en-IN" sz="1800" dirty="0"/>
              <a:t> for user authentication.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/>
              <a:t>Experiment Setup:</a:t>
            </a:r>
            <a:endParaRPr lang="en-IN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Data preprocessing</a:t>
            </a:r>
            <a:r>
              <a:rPr lang="en-IN" sz="1800" dirty="0"/>
              <a:t>: Cleaning, augmentation, and feature extraction.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Model Training</a:t>
            </a:r>
            <a:r>
              <a:rPr lang="en-IN" sz="1800" dirty="0"/>
              <a:t>: Train deep learning models on biometric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/>
              <a:t>Testing</a:t>
            </a:r>
            <a:r>
              <a:rPr lang="en-IN" sz="1800" dirty="0"/>
              <a:t>: Evaluate system performance under different conditions.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sz="2000" kern="100" dirty="0">
              <a:effectLst/>
              <a:latin typeface="Gadugi" panose="020B0502040204020203" pitchFamily="34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671901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e">
  <a:themeElements>
    <a:clrScheme name="Galeri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ie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e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220</TotalTime>
  <Words>1084</Words>
  <Application>Microsoft Office PowerPoint</Application>
  <PresentationFormat>On-screen Show (4:3)</PresentationFormat>
  <Paragraphs>204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Arial Black</vt:lpstr>
      <vt:lpstr>Arial Rounded MT Bold</vt:lpstr>
      <vt:lpstr>Calibri</vt:lpstr>
      <vt:lpstr>Courier New</vt:lpstr>
      <vt:lpstr>Gadugi</vt:lpstr>
      <vt:lpstr>Gill Sans MT</vt:lpstr>
      <vt:lpstr>Wingdings</vt:lpstr>
      <vt:lpstr>Galerie</vt:lpstr>
      <vt:lpstr>Locking/Unlocking Decision System Based on Person Identity Recognition  Sub topic: Integrated Locking System Based on Face and Voice Recognition with Security Questions </vt:lpstr>
      <vt:lpstr>Overview</vt:lpstr>
      <vt:lpstr>Introduction</vt:lpstr>
      <vt:lpstr>Goals and Tasks</vt:lpstr>
      <vt:lpstr>PowerPoint Presentation</vt:lpstr>
      <vt:lpstr>Implementation</vt:lpstr>
      <vt:lpstr>Problem Statement</vt:lpstr>
      <vt:lpstr>PowerPoint Presentation</vt:lpstr>
      <vt:lpstr>PowerPoint Presentation</vt:lpstr>
      <vt:lpstr>Proposed Solution</vt:lpstr>
      <vt:lpstr>System Architecture</vt:lpstr>
      <vt:lpstr>Implementation</vt:lpstr>
      <vt:lpstr>Real-time Authentication &amp; Decision-Making Process Flowchart </vt:lpstr>
      <vt:lpstr>PowerPoint Presentation</vt:lpstr>
      <vt:lpstr>Evaluation and Testing Results</vt:lpstr>
      <vt:lpstr>Python Libraries</vt:lpstr>
      <vt:lpstr>Technologies Used</vt:lpstr>
      <vt:lpstr>Implementation</vt:lpstr>
      <vt:lpstr>Challenges and Solutions</vt:lpstr>
      <vt:lpstr>Flow Chart</vt:lpstr>
      <vt:lpstr> Conclusion</vt:lpstr>
      <vt:lpstr>Future Scope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Vartotojas</dc:creator>
  <cp:keywords/>
  <dc:description>generated using python-pptx</dc:description>
  <cp:lastModifiedBy>Bharath Neelakrishnan</cp:lastModifiedBy>
  <cp:revision>5</cp:revision>
  <dcterms:created xsi:type="dcterms:W3CDTF">2013-01-27T09:14:16Z</dcterms:created>
  <dcterms:modified xsi:type="dcterms:W3CDTF">2025-01-30T12:13:17Z</dcterms:modified>
  <cp:category/>
</cp:coreProperties>
</file>

<file path=docProps/thumbnail.jpeg>
</file>